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322" r:id="rId5"/>
    <p:sldId id="261" r:id="rId6"/>
    <p:sldId id="262" r:id="rId7"/>
    <p:sldId id="263" r:id="rId8"/>
    <p:sldId id="297" r:id="rId9"/>
    <p:sldId id="313" r:id="rId10"/>
    <p:sldId id="316" r:id="rId11"/>
    <p:sldId id="303" r:id="rId12"/>
    <p:sldId id="315" r:id="rId13"/>
    <p:sldId id="304" r:id="rId14"/>
    <p:sldId id="324" r:id="rId15"/>
    <p:sldId id="314" r:id="rId16"/>
    <p:sldId id="305" r:id="rId17"/>
    <p:sldId id="317" r:id="rId18"/>
    <p:sldId id="318" r:id="rId19"/>
    <p:sldId id="306" r:id="rId20"/>
    <p:sldId id="319" r:id="rId21"/>
    <p:sldId id="266" r:id="rId22"/>
    <p:sldId id="309" r:id="rId23"/>
    <p:sldId id="321" r:id="rId24"/>
    <p:sldId id="308" r:id="rId25"/>
    <p:sldId id="311" r:id="rId26"/>
    <p:sldId id="312" r:id="rId27"/>
    <p:sldId id="320" r:id="rId28"/>
    <p:sldId id="270" r:id="rId29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543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E48732-F209-4E9F-82D1-F555A041A968}" v="7" dt="2025-01-20T03:08:21.363"/>
  </p1510:revLst>
</p1510:revInfo>
</file>

<file path=ppt/tableStyles.xml><?xml version="1.0" encoding="utf-8"?>
<a:tblStyleLst xmlns:a="http://schemas.openxmlformats.org/drawingml/2006/main" def="{5C22544A-7EE6-4342-B048-85BDC9FD1C3A}"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Cardamone" userId="7f621660-7d04-4dad-859e-6d98d6642f80" providerId="ADAL" clId="{0702D51C-454E-410F-BD61-13F9C40FECDA}"/>
    <pc:docChg chg="undo custSel addSld modSld">
      <pc:chgData name="Nick Cardamone" userId="7f621660-7d04-4dad-859e-6d98d6642f80" providerId="ADAL" clId="{0702D51C-454E-410F-BD61-13F9C40FECDA}" dt="2022-11-09T19:57:51.461" v="746" actId="20577"/>
      <pc:docMkLst>
        <pc:docMk/>
      </pc:docMkLst>
      <pc:sldChg chg="modSp mod">
        <pc:chgData name="Nick Cardamone" userId="7f621660-7d04-4dad-859e-6d98d6642f80" providerId="ADAL" clId="{0702D51C-454E-410F-BD61-13F9C40FECDA}" dt="2022-11-08T19:57:49.260" v="462" actId="20577"/>
        <pc:sldMkLst>
          <pc:docMk/>
          <pc:sldMk cId="3875287874" sldId="256"/>
        </pc:sldMkLst>
      </pc:sldChg>
      <pc:sldChg chg="modSp mod modNotesTx">
        <pc:chgData name="Nick Cardamone" userId="7f621660-7d04-4dad-859e-6d98d6642f80" providerId="ADAL" clId="{0702D51C-454E-410F-BD61-13F9C40FECDA}" dt="2022-11-09T19:57:44.934" v="745" actId="20577"/>
        <pc:sldMkLst>
          <pc:docMk/>
          <pc:sldMk cId="2941587102" sldId="257"/>
        </pc:sldMkLst>
      </pc:sldChg>
      <pc:sldChg chg="addSp delSp modSp mod">
        <pc:chgData name="Nick Cardamone" userId="7f621660-7d04-4dad-859e-6d98d6642f80" providerId="ADAL" clId="{0702D51C-454E-410F-BD61-13F9C40FECDA}" dt="2022-11-09T19:57:51.461" v="746" actId="20577"/>
        <pc:sldMkLst>
          <pc:docMk/>
          <pc:sldMk cId="488796612" sldId="258"/>
        </pc:sldMkLst>
      </pc:sldChg>
      <pc:sldChg chg="modSp mod">
        <pc:chgData name="Nick Cardamone" userId="7f621660-7d04-4dad-859e-6d98d6642f80" providerId="ADAL" clId="{0702D51C-454E-410F-BD61-13F9C40FECDA}" dt="2022-11-08T19:43:55.715" v="289" actId="20577"/>
        <pc:sldMkLst>
          <pc:docMk/>
          <pc:sldMk cId="2011313736" sldId="259"/>
        </pc:sldMkLst>
      </pc:sldChg>
      <pc:sldChg chg="addSp delSp modSp mod">
        <pc:chgData name="Nick Cardamone" userId="7f621660-7d04-4dad-859e-6d98d6642f80" providerId="ADAL" clId="{0702D51C-454E-410F-BD61-13F9C40FECDA}" dt="2022-11-08T20:24:48.009" v="741" actId="20577"/>
        <pc:sldMkLst>
          <pc:docMk/>
          <pc:sldMk cId="3176340140" sldId="262"/>
        </pc:sldMkLst>
      </pc:sldChg>
      <pc:sldChg chg="addSp delSp modSp mod">
        <pc:chgData name="Nick Cardamone" userId="7f621660-7d04-4dad-859e-6d98d6642f80" providerId="ADAL" clId="{0702D51C-454E-410F-BD61-13F9C40FECDA}" dt="2022-11-08T19:45:38.250" v="298" actId="20577"/>
        <pc:sldMkLst>
          <pc:docMk/>
          <pc:sldMk cId="1721044085" sldId="263"/>
        </pc:sldMkLst>
      </pc:sldChg>
      <pc:sldChg chg="addSp delSp modSp mod">
        <pc:chgData name="Nick Cardamone" userId="7f621660-7d04-4dad-859e-6d98d6642f80" providerId="ADAL" clId="{0702D51C-454E-410F-BD61-13F9C40FECDA}" dt="2022-11-08T20:24:54.305" v="742" actId="20577"/>
        <pc:sldMkLst>
          <pc:docMk/>
          <pc:sldMk cId="276987471" sldId="264"/>
        </pc:sldMkLst>
      </pc:sldChg>
      <pc:sldChg chg="delSp modSp mod">
        <pc:chgData name="Nick Cardamone" userId="7f621660-7d04-4dad-859e-6d98d6642f80" providerId="ADAL" clId="{0702D51C-454E-410F-BD61-13F9C40FECDA}" dt="2022-11-08T20:33:32.609" v="744" actId="478"/>
        <pc:sldMkLst>
          <pc:docMk/>
          <pc:sldMk cId="1119954284" sldId="265"/>
        </pc:sldMkLst>
      </pc:sldChg>
      <pc:sldChg chg="addSp delSp modSp mod">
        <pc:chgData name="Nick Cardamone" userId="7f621660-7d04-4dad-859e-6d98d6642f80" providerId="ADAL" clId="{0702D51C-454E-410F-BD61-13F9C40FECDA}" dt="2022-11-08T19:52:13.307" v="331" actId="20577"/>
        <pc:sldMkLst>
          <pc:docMk/>
          <pc:sldMk cId="981295642" sldId="266"/>
        </pc:sldMkLst>
      </pc:sldChg>
      <pc:sldChg chg="addSp delSp modSp mod">
        <pc:chgData name="Nick Cardamone" userId="7f621660-7d04-4dad-859e-6d98d6642f80" providerId="ADAL" clId="{0702D51C-454E-410F-BD61-13F9C40FECDA}" dt="2022-11-08T20:25:18.913" v="743" actId="20577"/>
        <pc:sldMkLst>
          <pc:docMk/>
          <pc:sldMk cId="2575387174" sldId="267"/>
        </pc:sldMkLst>
      </pc:sldChg>
      <pc:sldChg chg="addSp delSp modSp mod">
        <pc:chgData name="Nick Cardamone" userId="7f621660-7d04-4dad-859e-6d98d6642f80" providerId="ADAL" clId="{0702D51C-454E-410F-BD61-13F9C40FECDA}" dt="2022-11-08T19:47:26.363" v="305" actId="20577"/>
        <pc:sldMkLst>
          <pc:docMk/>
          <pc:sldMk cId="3880652616" sldId="268"/>
        </pc:sldMkLst>
      </pc:sldChg>
      <pc:sldChg chg="addSp delSp modSp mod modClrScheme chgLayout">
        <pc:chgData name="Nick Cardamone" userId="7f621660-7d04-4dad-859e-6d98d6642f80" providerId="ADAL" clId="{0702D51C-454E-410F-BD61-13F9C40FECDA}" dt="2022-11-08T19:51:50.842" v="330" actId="20577"/>
        <pc:sldMkLst>
          <pc:docMk/>
          <pc:sldMk cId="2238085426" sldId="269"/>
        </pc:sldMkLst>
      </pc:sldChg>
      <pc:sldChg chg="addSp delSp modSp mod modClrScheme chgLayout">
        <pc:chgData name="Nick Cardamone" userId="7f621660-7d04-4dad-859e-6d98d6642f80" providerId="ADAL" clId="{0702D51C-454E-410F-BD61-13F9C40FECDA}" dt="2022-11-08T03:15:28.240" v="259" actId="700"/>
        <pc:sldMkLst>
          <pc:docMk/>
          <pc:sldMk cId="2829642921" sldId="270"/>
        </pc:sldMkLst>
      </pc:sldChg>
      <pc:sldChg chg="modSp mod">
        <pc:chgData name="Nick Cardamone" userId="7f621660-7d04-4dad-859e-6d98d6642f80" providerId="ADAL" clId="{0702D51C-454E-410F-BD61-13F9C40FECDA}" dt="2022-11-08T03:03:50.280" v="102" actId="1076"/>
        <pc:sldMkLst>
          <pc:docMk/>
          <pc:sldMk cId="4076336325" sldId="276"/>
        </pc:sldMkLst>
      </pc:sldChg>
      <pc:sldChg chg="addSp delSp modSp new mod">
        <pc:chgData name="Nick Cardamone" userId="7f621660-7d04-4dad-859e-6d98d6642f80" providerId="ADAL" clId="{0702D51C-454E-410F-BD61-13F9C40FECDA}" dt="2022-11-08T19:43:39.523" v="281" actId="20577"/>
        <pc:sldMkLst>
          <pc:docMk/>
          <pc:sldMk cId="803533368" sldId="277"/>
        </pc:sldMkLst>
      </pc:sldChg>
      <pc:sldChg chg="modSp new mod">
        <pc:chgData name="Nick Cardamone" userId="7f621660-7d04-4dad-859e-6d98d6642f80" providerId="ADAL" clId="{0702D51C-454E-410F-BD61-13F9C40FECDA}" dt="2022-11-08T20:17:24.761" v="523" actId="20577"/>
        <pc:sldMkLst>
          <pc:docMk/>
          <pc:sldMk cId="553597338" sldId="278"/>
        </pc:sldMkLst>
      </pc:sldChg>
    </pc:docChg>
  </pc:docChgLst>
  <pc:docChgLst>
    <pc:chgData name="Nick Cardamone" userId="7f621660-7d04-4dad-859e-6d98d6642f80" providerId="ADAL" clId="{3A570178-2A46-4573-B9E9-BD263216BA3D}"/>
    <pc:docChg chg="undo custSel addSld modSld sldOrd">
      <pc:chgData name="Nick Cardamone" userId="7f621660-7d04-4dad-859e-6d98d6642f80" providerId="ADAL" clId="{3A570178-2A46-4573-B9E9-BD263216BA3D}" dt="2023-02-16T20:13:57.437" v="665" actId="20577"/>
      <pc:docMkLst>
        <pc:docMk/>
      </pc:docMkLst>
      <pc:sldChg chg="mod modShow">
        <pc:chgData name="Nick Cardamone" userId="7f621660-7d04-4dad-859e-6d98d6642f80" providerId="ADAL" clId="{3A570178-2A46-4573-B9E9-BD263216BA3D}" dt="2023-02-14T19:10:27.838" v="21" actId="729"/>
        <pc:sldMkLst>
          <pc:docMk/>
          <pc:sldMk cId="2011313736" sldId="259"/>
        </pc:sldMkLst>
      </pc:sldChg>
      <pc:sldChg chg="modSp mod modShow">
        <pc:chgData name="Nick Cardamone" userId="7f621660-7d04-4dad-859e-6d98d6642f80" providerId="ADAL" clId="{3A570178-2A46-4573-B9E9-BD263216BA3D}" dt="2023-02-14T19:11:53.668" v="90" actId="20577"/>
        <pc:sldMkLst>
          <pc:docMk/>
          <pc:sldMk cId="1119954284" sldId="265"/>
        </pc:sldMkLst>
      </pc:sldChg>
      <pc:sldChg chg="modSp mod">
        <pc:chgData name="Nick Cardamone" userId="7f621660-7d04-4dad-859e-6d98d6642f80" providerId="ADAL" clId="{3A570178-2A46-4573-B9E9-BD263216BA3D}" dt="2023-02-14T19:15:01.008" v="308" actId="20577"/>
        <pc:sldMkLst>
          <pc:docMk/>
          <pc:sldMk cId="3880652616" sldId="268"/>
        </pc:sldMkLst>
      </pc:sldChg>
      <pc:sldChg chg="modSp mod">
        <pc:chgData name="Nick Cardamone" userId="7f621660-7d04-4dad-859e-6d98d6642f80" providerId="ADAL" clId="{3A570178-2A46-4573-B9E9-BD263216BA3D}" dt="2023-02-14T19:15:09.297" v="315" actId="20577"/>
        <pc:sldMkLst>
          <pc:docMk/>
          <pc:sldMk cId="2238085426" sldId="269"/>
        </pc:sldMkLst>
      </pc:sldChg>
      <pc:sldChg chg="modSp mod modShow">
        <pc:chgData name="Nick Cardamone" userId="7f621660-7d04-4dad-859e-6d98d6642f80" providerId="ADAL" clId="{3A570178-2A46-4573-B9E9-BD263216BA3D}" dt="2023-02-14T19:13:34.718" v="201" actId="729"/>
        <pc:sldMkLst>
          <pc:docMk/>
          <pc:sldMk cId="4076336325" sldId="276"/>
        </pc:sldMkLst>
      </pc:sldChg>
      <pc:sldChg chg="mod modShow">
        <pc:chgData name="Nick Cardamone" userId="7f621660-7d04-4dad-859e-6d98d6642f80" providerId="ADAL" clId="{3A570178-2A46-4573-B9E9-BD263216BA3D}" dt="2023-02-14T19:10:16.050" v="19" actId="729"/>
        <pc:sldMkLst>
          <pc:docMk/>
          <pc:sldMk cId="803533368" sldId="277"/>
        </pc:sldMkLst>
      </pc:sldChg>
      <pc:sldChg chg="modSp mod modShow">
        <pc:chgData name="Nick Cardamone" userId="7f621660-7d04-4dad-859e-6d98d6642f80" providerId="ADAL" clId="{3A570178-2A46-4573-B9E9-BD263216BA3D}" dt="2023-02-14T19:13:34.718" v="201" actId="729"/>
        <pc:sldMkLst>
          <pc:docMk/>
          <pc:sldMk cId="553597338" sldId="278"/>
        </pc:sldMkLst>
      </pc:sldChg>
      <pc:sldChg chg="mod modShow">
        <pc:chgData name="Nick Cardamone" userId="7f621660-7d04-4dad-859e-6d98d6642f80" providerId="ADAL" clId="{3A570178-2A46-4573-B9E9-BD263216BA3D}" dt="2023-02-14T19:10:21.228" v="20" actId="729"/>
        <pc:sldMkLst>
          <pc:docMk/>
          <pc:sldMk cId="2567989147" sldId="280"/>
        </pc:sldMkLst>
      </pc:sldChg>
      <pc:sldChg chg="modSp mod modShow">
        <pc:chgData name="Nick Cardamone" userId="7f621660-7d04-4dad-859e-6d98d6642f80" providerId="ADAL" clId="{3A570178-2A46-4573-B9E9-BD263216BA3D}" dt="2023-02-14T19:11:22.778" v="71" actId="20577"/>
        <pc:sldMkLst>
          <pc:docMk/>
          <pc:sldMk cId="723037782" sldId="281"/>
        </pc:sldMkLst>
      </pc:sldChg>
      <pc:sldChg chg="modSp mod modShow">
        <pc:chgData name="Nick Cardamone" userId="7f621660-7d04-4dad-859e-6d98d6642f80" providerId="ADAL" clId="{3A570178-2A46-4573-B9E9-BD263216BA3D}" dt="2023-02-14T19:11:59.498" v="97" actId="20577"/>
        <pc:sldMkLst>
          <pc:docMk/>
          <pc:sldMk cId="244005096" sldId="282"/>
        </pc:sldMkLst>
      </pc:sldChg>
      <pc:sldChg chg="modSp mod modShow">
        <pc:chgData name="Nick Cardamone" userId="7f621660-7d04-4dad-859e-6d98d6642f80" providerId="ADAL" clId="{3A570178-2A46-4573-B9E9-BD263216BA3D}" dt="2023-02-14T19:12:52.212" v="151" actId="729"/>
        <pc:sldMkLst>
          <pc:docMk/>
          <pc:sldMk cId="1037444342" sldId="283"/>
        </pc:sldMkLst>
      </pc:sldChg>
      <pc:sldChg chg="modSp mod modShow">
        <pc:chgData name="Nick Cardamone" userId="7f621660-7d04-4dad-859e-6d98d6642f80" providerId="ADAL" clId="{3A570178-2A46-4573-B9E9-BD263216BA3D}" dt="2023-02-14T19:13:16.234" v="186" actId="729"/>
        <pc:sldMkLst>
          <pc:docMk/>
          <pc:sldMk cId="2626304133" sldId="284"/>
        </pc:sldMkLst>
      </pc:sldChg>
      <pc:sldChg chg="modSp mod">
        <pc:chgData name="Nick Cardamone" userId="7f621660-7d04-4dad-859e-6d98d6642f80" providerId="ADAL" clId="{3A570178-2A46-4573-B9E9-BD263216BA3D}" dt="2023-02-14T19:13:40.381" v="208" actId="20577"/>
        <pc:sldMkLst>
          <pc:docMk/>
          <pc:sldMk cId="911189214" sldId="285"/>
        </pc:sldMkLst>
      </pc:sldChg>
      <pc:sldChg chg="modSp mod">
        <pc:chgData name="Nick Cardamone" userId="7f621660-7d04-4dad-859e-6d98d6642f80" providerId="ADAL" clId="{3A570178-2A46-4573-B9E9-BD263216BA3D}" dt="2023-02-14T19:13:47.628" v="215" actId="20577"/>
        <pc:sldMkLst>
          <pc:docMk/>
          <pc:sldMk cId="760651208" sldId="286"/>
        </pc:sldMkLst>
      </pc:sldChg>
      <pc:sldChg chg="modSp mod">
        <pc:chgData name="Nick Cardamone" userId="7f621660-7d04-4dad-859e-6d98d6642f80" providerId="ADAL" clId="{3A570178-2A46-4573-B9E9-BD263216BA3D}" dt="2023-02-14T19:13:53.967" v="222" actId="20577"/>
        <pc:sldMkLst>
          <pc:docMk/>
          <pc:sldMk cId="2061096225" sldId="287"/>
        </pc:sldMkLst>
      </pc:sldChg>
      <pc:sldChg chg="modSp mod">
        <pc:chgData name="Nick Cardamone" userId="7f621660-7d04-4dad-859e-6d98d6642f80" providerId="ADAL" clId="{3A570178-2A46-4573-B9E9-BD263216BA3D}" dt="2023-02-14T19:14:21.347" v="239" actId="20577"/>
        <pc:sldMkLst>
          <pc:docMk/>
          <pc:sldMk cId="1077439497" sldId="288"/>
        </pc:sldMkLst>
      </pc:sldChg>
      <pc:sldChg chg="addSp delSp modSp mod">
        <pc:chgData name="Nick Cardamone" userId="7f621660-7d04-4dad-859e-6d98d6642f80" providerId="ADAL" clId="{3A570178-2A46-4573-B9E9-BD263216BA3D}" dt="2023-02-16T20:13:57.437" v="665" actId="20577"/>
        <pc:sldMkLst>
          <pc:docMk/>
          <pc:sldMk cId="2135839000" sldId="289"/>
        </pc:sldMkLst>
      </pc:sldChg>
      <pc:sldChg chg="modSp mod modShow">
        <pc:chgData name="Nick Cardamone" userId="7f621660-7d04-4dad-859e-6d98d6642f80" providerId="ADAL" clId="{3A570178-2A46-4573-B9E9-BD263216BA3D}" dt="2023-02-14T19:12:52.212" v="151" actId="729"/>
        <pc:sldMkLst>
          <pc:docMk/>
          <pc:sldMk cId="2332713091" sldId="291"/>
        </pc:sldMkLst>
      </pc:sldChg>
      <pc:sldChg chg="mod modShow">
        <pc:chgData name="Nick Cardamone" userId="7f621660-7d04-4dad-859e-6d98d6642f80" providerId="ADAL" clId="{3A570178-2A46-4573-B9E9-BD263216BA3D}" dt="2023-02-14T19:10:40.813" v="22" actId="729"/>
        <pc:sldMkLst>
          <pc:docMk/>
          <pc:sldMk cId="2543385393" sldId="292"/>
        </pc:sldMkLst>
      </pc:sldChg>
      <pc:sldChg chg="modSp mod ord modShow">
        <pc:chgData name="Nick Cardamone" userId="7f621660-7d04-4dad-859e-6d98d6642f80" providerId="ADAL" clId="{3A570178-2A46-4573-B9E9-BD263216BA3D}" dt="2023-02-14T19:11:28.489" v="82" actId="20577"/>
        <pc:sldMkLst>
          <pc:docMk/>
          <pc:sldMk cId="1723148368" sldId="293"/>
        </pc:sldMkLst>
      </pc:sldChg>
      <pc:sldChg chg="addSp modSp new mod">
        <pc:chgData name="Nick Cardamone" userId="7f621660-7d04-4dad-859e-6d98d6642f80" providerId="ADAL" clId="{3A570178-2A46-4573-B9E9-BD263216BA3D}" dt="2023-02-16T20:12:01.876" v="632" actId="1076"/>
        <pc:sldMkLst>
          <pc:docMk/>
          <pc:sldMk cId="3586356858" sldId="294"/>
        </pc:sldMkLst>
      </pc:sldChg>
      <pc:sldChg chg="addSp modSp new mod">
        <pc:chgData name="Nick Cardamone" userId="7f621660-7d04-4dad-859e-6d98d6642f80" providerId="ADAL" clId="{3A570178-2A46-4573-B9E9-BD263216BA3D}" dt="2023-02-14T19:18:47.021" v="325" actId="1076"/>
        <pc:sldMkLst>
          <pc:docMk/>
          <pc:sldMk cId="3451438105" sldId="295"/>
        </pc:sldMkLst>
      </pc:sldChg>
      <pc:sldChg chg="addSp modSp new mod">
        <pc:chgData name="Nick Cardamone" userId="7f621660-7d04-4dad-859e-6d98d6642f80" providerId="ADAL" clId="{3A570178-2A46-4573-B9E9-BD263216BA3D}" dt="2023-02-14T19:20:18.797" v="328" actId="1076"/>
        <pc:sldMkLst>
          <pc:docMk/>
          <pc:sldMk cId="3034634959" sldId="296"/>
        </pc:sldMkLst>
      </pc:sldChg>
      <pc:sldChg chg="addSp delSp modSp new mod">
        <pc:chgData name="Nick Cardamone" userId="7f621660-7d04-4dad-859e-6d98d6642f80" providerId="ADAL" clId="{3A570178-2A46-4573-B9E9-BD263216BA3D}" dt="2023-02-16T18:55:12.505" v="564" actId="1076"/>
        <pc:sldMkLst>
          <pc:docMk/>
          <pc:sldMk cId="537458428" sldId="297"/>
        </pc:sldMkLst>
      </pc:sldChg>
      <pc:sldChg chg="modSp new mod">
        <pc:chgData name="Nick Cardamone" userId="7f621660-7d04-4dad-859e-6d98d6642f80" providerId="ADAL" clId="{3A570178-2A46-4573-B9E9-BD263216BA3D}" dt="2023-02-14T19:25:05.777" v="532" actId="20577"/>
        <pc:sldMkLst>
          <pc:docMk/>
          <pc:sldMk cId="1765374552" sldId="298"/>
        </pc:sldMkLst>
      </pc:sldChg>
      <pc:sldChg chg="addSp modSp mod">
        <pc:chgData name="Nick Cardamone" userId="7f621660-7d04-4dad-859e-6d98d6642f80" providerId="ADAL" clId="{3A570178-2A46-4573-B9E9-BD263216BA3D}" dt="2023-02-16T20:09:28.334" v="623" actId="1076"/>
        <pc:sldMkLst>
          <pc:docMk/>
          <pc:sldMk cId="1160076863" sldId="304"/>
        </pc:sldMkLst>
      </pc:sldChg>
    </pc:docChg>
  </pc:docChgLst>
  <pc:docChgLst>
    <pc:chgData name="Guest User" userId="S::urn:spo:anon#59bb13fda3847e2a2ef4d4410e10e67aa936149703b34bb51addc7de549f95b6::" providerId="AD" clId="Web-{72DAC314-291E-4480-6314-1067D9DCC958}"/>
    <pc:docChg chg="modSld">
      <pc:chgData name="Guest User" userId="S::urn:spo:anon#59bb13fda3847e2a2ef4d4410e10e67aa936149703b34bb51addc7de549f95b6::" providerId="AD" clId="Web-{72DAC314-291E-4480-6314-1067D9DCC958}" dt="2022-11-30T21:10:28.583" v="58" actId="14100"/>
      <pc:docMkLst>
        <pc:docMk/>
      </pc:docMkLst>
      <pc:sldChg chg="modSp">
        <pc:chgData name="Guest User" userId="S::urn:spo:anon#59bb13fda3847e2a2ef4d4410e10e67aa936149703b34bb51addc7de549f95b6::" providerId="AD" clId="Web-{72DAC314-291E-4480-6314-1067D9DCC958}" dt="2022-11-30T21:10:28.583" v="58" actId="14100"/>
        <pc:sldMkLst>
          <pc:docMk/>
          <pc:sldMk cId="1037444342" sldId="283"/>
        </pc:sldMkLst>
      </pc:sldChg>
    </pc:docChg>
  </pc:docChgLst>
  <pc:docChgLst>
    <pc:chgData name="David Zhou" userId="S::jzhou147@uottawa.ca::ebdd302d-3413-4763-8bf1-54054c751944" providerId="AD" clId="Web-{5CEFE84B-BD4B-08D6-F639-FD6D3231E17E}"/>
    <pc:docChg chg="delSld modSld">
      <pc:chgData name="David Zhou" userId="S::jzhou147@uottawa.ca::ebdd302d-3413-4763-8bf1-54054c751944" providerId="AD" clId="Web-{5CEFE84B-BD4B-08D6-F639-FD6D3231E17E}" dt="2022-11-30T15:51:07.691" v="17" actId="1076"/>
      <pc:docMkLst>
        <pc:docMk/>
      </pc:docMkLst>
      <pc:sldChg chg="addSp modSp">
        <pc:chgData name="David Zhou" userId="S::jzhou147@uottawa.ca::ebdd302d-3413-4763-8bf1-54054c751944" providerId="AD" clId="Web-{5CEFE84B-BD4B-08D6-F639-FD6D3231E17E}" dt="2022-11-30T15:51:07.691" v="17" actId="1076"/>
        <pc:sldMkLst>
          <pc:docMk/>
          <pc:sldMk cId="2567989147" sldId="280"/>
        </pc:sldMkLst>
      </pc:sldChg>
      <pc:sldChg chg="del">
        <pc:chgData name="David Zhou" userId="S::jzhou147@uottawa.ca::ebdd302d-3413-4763-8bf1-54054c751944" providerId="AD" clId="Web-{5CEFE84B-BD4B-08D6-F639-FD6D3231E17E}" dt="2022-11-30T15:49:13.329" v="0"/>
        <pc:sldMkLst>
          <pc:docMk/>
          <pc:sldMk cId="719792223" sldId="293"/>
        </pc:sldMkLst>
      </pc:sldChg>
    </pc:docChg>
  </pc:docChgLst>
  <pc:docChgLst>
    <pc:chgData name="Guest User" userId="S::urn:spo:anon#59bb13fda3847e2a2ef4d4410e10e67aa936149703b34bb51addc7de549f95b6::" providerId="AD" clId="Web-{5B447A82-6A39-6651-AC8E-7A07AB251C0D}"/>
    <pc:docChg chg="modSld">
      <pc:chgData name="Guest User" userId="S::urn:spo:anon#59bb13fda3847e2a2ef4d4410e10e67aa936149703b34bb51addc7de549f95b6::" providerId="AD" clId="Web-{5B447A82-6A39-6651-AC8E-7A07AB251C0D}" dt="2022-12-02T19:50:07.799" v="36" actId="1076"/>
      <pc:docMkLst>
        <pc:docMk/>
      </pc:docMkLst>
      <pc:sldChg chg="modSp">
        <pc:chgData name="Guest User" userId="S::urn:spo:anon#59bb13fda3847e2a2ef4d4410e10e67aa936149703b34bb51addc7de549f95b6::" providerId="AD" clId="Web-{5B447A82-6A39-6651-AC8E-7A07AB251C0D}" dt="2022-12-02T19:50:07.799" v="36" actId="1076"/>
        <pc:sldMkLst>
          <pc:docMk/>
          <pc:sldMk cId="911189214" sldId="285"/>
        </pc:sldMkLst>
      </pc:sldChg>
    </pc:docChg>
  </pc:docChgLst>
  <pc:docChgLst>
    <pc:chgData name="Guest User" userId="S::urn:spo:anon#59bb13fda3847e2a2ef4d4410e10e67aa936149703b34bb51addc7de549f95b6::" providerId="AD" clId="Web-{AF464353-FB89-2FEC-A90E-1CA68A6DD076}"/>
    <pc:docChg chg="modSld">
      <pc:chgData name="Guest User" userId="S::urn:spo:anon#59bb13fda3847e2a2ef4d4410e10e67aa936149703b34bb51addc7de549f95b6::" providerId="AD" clId="Web-{AF464353-FB89-2FEC-A90E-1CA68A6DD076}" dt="2022-11-30T19:00:35.175" v="134" actId="20577"/>
      <pc:docMkLst>
        <pc:docMk/>
      </pc:docMkLst>
      <pc:sldChg chg="addSp modSp">
        <pc:chgData name="Guest User" userId="S::urn:spo:anon#59bb13fda3847e2a2ef4d4410e10e67aa936149703b34bb51addc7de549f95b6::" providerId="AD" clId="Web-{AF464353-FB89-2FEC-A90E-1CA68A6DD076}" dt="2022-11-30T19:00:35.175" v="134" actId="20577"/>
        <pc:sldMkLst>
          <pc:docMk/>
          <pc:sldMk cId="911189214" sldId="285"/>
        </pc:sldMkLst>
      </pc:sldChg>
      <pc:sldChg chg="modSp">
        <pc:chgData name="Guest User" userId="S::urn:spo:anon#59bb13fda3847e2a2ef4d4410e10e67aa936149703b34bb51addc7de549f95b6::" providerId="AD" clId="Web-{AF464353-FB89-2FEC-A90E-1CA68A6DD076}" dt="2022-11-30T17:52:51.416" v="0" actId="20577"/>
        <pc:sldMkLst>
          <pc:docMk/>
          <pc:sldMk cId="2543385393" sldId="292"/>
        </pc:sldMkLst>
      </pc:sldChg>
    </pc:docChg>
  </pc:docChgLst>
  <pc:docChgLst>
    <pc:chgData name="David Zhou" userId="S::jzhou147@uottawa.ca::ebdd302d-3413-4763-8bf1-54054c751944" providerId="AD" clId="Web-{C21D14FC-F8A5-49B8-98ED-06EB66793BB5}"/>
    <pc:docChg chg="modSld">
      <pc:chgData name="David Zhou" userId="S::jzhou147@uottawa.ca::ebdd302d-3413-4763-8bf1-54054c751944" providerId="AD" clId="Web-{C21D14FC-F8A5-49B8-98ED-06EB66793BB5}" dt="2022-11-08T04:33:49.098" v="36" actId="20577"/>
      <pc:docMkLst>
        <pc:docMk/>
      </pc:docMkLst>
      <pc:sldChg chg="modSp">
        <pc:chgData name="David Zhou" userId="S::jzhou147@uottawa.ca::ebdd302d-3413-4763-8bf1-54054c751944" providerId="AD" clId="Web-{C21D14FC-F8A5-49B8-98ED-06EB66793BB5}" dt="2022-11-08T04:33:49.098" v="36" actId="20577"/>
        <pc:sldMkLst>
          <pc:docMk/>
          <pc:sldMk cId="276987471" sldId="264"/>
        </pc:sldMkLst>
      </pc:sldChg>
      <pc:sldChg chg="addSp delSp modSp">
        <pc:chgData name="David Zhou" userId="S::jzhou147@uottawa.ca::ebdd302d-3413-4763-8bf1-54054c751944" providerId="AD" clId="Web-{C21D14FC-F8A5-49B8-98ED-06EB66793BB5}" dt="2022-11-08T01:41:33.465" v="15" actId="1076"/>
        <pc:sldMkLst>
          <pc:docMk/>
          <pc:sldMk cId="2575387174" sldId="267"/>
        </pc:sldMkLst>
      </pc:sldChg>
      <pc:sldChg chg="modSp">
        <pc:chgData name="David Zhou" userId="S::jzhou147@uottawa.ca::ebdd302d-3413-4763-8bf1-54054c751944" providerId="AD" clId="Web-{C21D14FC-F8A5-49B8-98ED-06EB66793BB5}" dt="2022-11-08T02:38:28.196" v="35" actId="14100"/>
        <pc:sldMkLst>
          <pc:docMk/>
          <pc:sldMk cId="3880652616" sldId="268"/>
        </pc:sldMkLst>
      </pc:sldChg>
    </pc:docChg>
  </pc:docChgLst>
  <pc:docChgLst>
    <pc:chgData name="Nick Cardamone" userId="7f621660-7d04-4dad-859e-6d98d6642f80" providerId="ADAL" clId="{17420FCC-9CC7-48F7-B8D6-94C438BB8CA4}"/>
    <pc:docChg chg="custSel addSld delSld modSld">
      <pc:chgData name="Nick Cardamone" userId="7f621660-7d04-4dad-859e-6d98d6642f80" providerId="ADAL" clId="{17420FCC-9CC7-48F7-B8D6-94C438BB8CA4}" dt="2023-04-05T18:51:21.810" v="1707" actId="20577"/>
      <pc:docMkLst>
        <pc:docMk/>
      </pc:docMkLst>
      <pc:sldChg chg="modSp mod">
        <pc:chgData name="Nick Cardamone" userId="7f621660-7d04-4dad-859e-6d98d6642f80" providerId="ADAL" clId="{17420FCC-9CC7-48F7-B8D6-94C438BB8CA4}" dt="2023-04-01T23:44:18.573" v="15" actId="5793"/>
        <pc:sldMkLst>
          <pc:docMk/>
          <pc:sldMk cId="3875287874" sldId="256"/>
        </pc:sldMkLst>
      </pc:sldChg>
      <pc:sldChg chg="del">
        <pc:chgData name="Nick Cardamone" userId="7f621660-7d04-4dad-859e-6d98d6642f80" providerId="ADAL" clId="{17420FCC-9CC7-48F7-B8D6-94C438BB8CA4}" dt="2023-04-01T23:44:48.603" v="20" actId="47"/>
        <pc:sldMkLst>
          <pc:docMk/>
          <pc:sldMk cId="276987471" sldId="264"/>
        </pc:sldMkLst>
      </pc:sldChg>
      <pc:sldChg chg="del">
        <pc:chgData name="Nick Cardamone" userId="7f621660-7d04-4dad-859e-6d98d6642f80" providerId="ADAL" clId="{17420FCC-9CC7-48F7-B8D6-94C438BB8CA4}" dt="2023-04-01T23:44:57.461" v="24" actId="47"/>
        <pc:sldMkLst>
          <pc:docMk/>
          <pc:sldMk cId="1119954284" sldId="265"/>
        </pc:sldMkLst>
      </pc:sldChg>
      <pc:sldChg chg="del">
        <pc:chgData name="Nick Cardamone" userId="7f621660-7d04-4dad-859e-6d98d6642f80" providerId="ADAL" clId="{17420FCC-9CC7-48F7-B8D6-94C438BB8CA4}" dt="2023-04-01T23:45:15.674" v="29" actId="47"/>
        <pc:sldMkLst>
          <pc:docMk/>
          <pc:sldMk cId="2575387174" sldId="267"/>
        </pc:sldMkLst>
      </pc:sldChg>
      <pc:sldChg chg="del">
        <pc:chgData name="Nick Cardamone" userId="7f621660-7d04-4dad-859e-6d98d6642f80" providerId="ADAL" clId="{17420FCC-9CC7-48F7-B8D6-94C438BB8CA4}" dt="2023-04-01T23:48:35.706" v="165" actId="47"/>
        <pc:sldMkLst>
          <pc:docMk/>
          <pc:sldMk cId="3880652616" sldId="268"/>
        </pc:sldMkLst>
      </pc:sldChg>
      <pc:sldChg chg="del">
        <pc:chgData name="Nick Cardamone" userId="7f621660-7d04-4dad-859e-6d98d6642f80" providerId="ADAL" clId="{17420FCC-9CC7-48F7-B8D6-94C438BB8CA4}" dt="2023-04-01T23:45:22.806" v="31" actId="47"/>
        <pc:sldMkLst>
          <pc:docMk/>
          <pc:sldMk cId="2135839000" sldId="289"/>
        </pc:sldMkLst>
      </pc:sldChg>
      <pc:sldChg chg="modSp mod">
        <pc:chgData name="Nick Cardamone" userId="7f621660-7d04-4dad-859e-6d98d6642f80" providerId="ADAL" clId="{17420FCC-9CC7-48F7-B8D6-94C438BB8CA4}" dt="2023-04-05T18:11:06.828" v="1540" actId="20577"/>
        <pc:sldMkLst>
          <pc:docMk/>
          <pc:sldMk cId="3586356858" sldId="294"/>
        </pc:sldMkLst>
      </pc:sldChg>
      <pc:sldChg chg="del">
        <pc:chgData name="Nick Cardamone" userId="7f621660-7d04-4dad-859e-6d98d6642f80" providerId="ADAL" clId="{17420FCC-9CC7-48F7-B8D6-94C438BB8CA4}" dt="2023-04-01T23:44:51.469" v="21" actId="47"/>
        <pc:sldMkLst>
          <pc:docMk/>
          <pc:sldMk cId="3451438105" sldId="295"/>
        </pc:sldMkLst>
      </pc:sldChg>
      <pc:sldChg chg="del">
        <pc:chgData name="Nick Cardamone" userId="7f621660-7d04-4dad-859e-6d98d6642f80" providerId="ADAL" clId="{17420FCC-9CC7-48F7-B8D6-94C438BB8CA4}" dt="2023-04-01T23:44:58.784" v="25" actId="47"/>
        <pc:sldMkLst>
          <pc:docMk/>
          <pc:sldMk cId="3034634959" sldId="296"/>
        </pc:sldMkLst>
      </pc:sldChg>
      <pc:sldChg chg="addSp delSp modSp mod chgLayout">
        <pc:chgData name="Nick Cardamone" userId="7f621660-7d04-4dad-859e-6d98d6642f80" providerId="ADAL" clId="{17420FCC-9CC7-48F7-B8D6-94C438BB8CA4}" dt="2023-04-05T18:24:01.818" v="1645"/>
        <pc:sldMkLst>
          <pc:docMk/>
          <pc:sldMk cId="537458428" sldId="297"/>
        </pc:sldMkLst>
      </pc:sldChg>
      <pc:sldChg chg="del">
        <pc:chgData name="Nick Cardamone" userId="7f621660-7d04-4dad-859e-6d98d6642f80" providerId="ADAL" clId="{17420FCC-9CC7-48F7-B8D6-94C438BB8CA4}" dt="2023-04-01T23:45:11.719" v="28" actId="47"/>
        <pc:sldMkLst>
          <pc:docMk/>
          <pc:sldMk cId="1765374552" sldId="298"/>
        </pc:sldMkLst>
      </pc:sldChg>
      <pc:sldChg chg="del">
        <pc:chgData name="Nick Cardamone" userId="7f621660-7d04-4dad-859e-6d98d6642f80" providerId="ADAL" clId="{17420FCC-9CC7-48F7-B8D6-94C438BB8CA4}" dt="2023-04-01T23:44:53.381" v="22" actId="47"/>
        <pc:sldMkLst>
          <pc:docMk/>
          <pc:sldMk cId="732348696" sldId="299"/>
        </pc:sldMkLst>
      </pc:sldChg>
      <pc:sldChg chg="del">
        <pc:chgData name="Nick Cardamone" userId="7f621660-7d04-4dad-859e-6d98d6642f80" providerId="ADAL" clId="{17420FCC-9CC7-48F7-B8D6-94C438BB8CA4}" dt="2023-04-01T23:44:54.872" v="23" actId="47"/>
        <pc:sldMkLst>
          <pc:docMk/>
          <pc:sldMk cId="62081005" sldId="300"/>
        </pc:sldMkLst>
      </pc:sldChg>
      <pc:sldChg chg="del">
        <pc:chgData name="Nick Cardamone" userId="7f621660-7d04-4dad-859e-6d98d6642f80" providerId="ADAL" clId="{17420FCC-9CC7-48F7-B8D6-94C438BB8CA4}" dt="2023-04-01T23:45:09.629" v="27" actId="47"/>
        <pc:sldMkLst>
          <pc:docMk/>
          <pc:sldMk cId="3220872733" sldId="301"/>
        </pc:sldMkLst>
      </pc:sldChg>
      <pc:sldChg chg="del">
        <pc:chgData name="Nick Cardamone" userId="7f621660-7d04-4dad-859e-6d98d6642f80" providerId="ADAL" clId="{17420FCC-9CC7-48F7-B8D6-94C438BB8CA4}" dt="2023-04-01T23:46:36.738" v="95" actId="47"/>
        <pc:sldMkLst>
          <pc:docMk/>
          <pc:sldMk cId="2232466697" sldId="302"/>
        </pc:sldMkLst>
      </pc:sldChg>
      <pc:sldChg chg="del">
        <pc:chgData name="Nick Cardamone" userId="7f621660-7d04-4dad-859e-6d98d6642f80" providerId="ADAL" clId="{17420FCC-9CC7-48F7-B8D6-94C438BB8CA4}" dt="2023-04-01T23:45:04.470" v="26" actId="47"/>
        <pc:sldMkLst>
          <pc:docMk/>
          <pc:sldMk cId="2899489536" sldId="303"/>
        </pc:sldMkLst>
      </pc:sldChg>
      <pc:sldChg chg="addSp modSp new mod">
        <pc:chgData name="Nick Cardamone" userId="7f621660-7d04-4dad-859e-6d98d6642f80" providerId="ADAL" clId="{17420FCC-9CC7-48F7-B8D6-94C438BB8CA4}" dt="2023-04-05T18:09:36.486" v="1514" actId="1076"/>
        <pc:sldMkLst>
          <pc:docMk/>
          <pc:sldMk cId="3371031464" sldId="303"/>
        </pc:sldMkLst>
      </pc:sldChg>
      <pc:sldChg chg="del">
        <pc:chgData name="Nick Cardamone" userId="7f621660-7d04-4dad-859e-6d98d6642f80" providerId="ADAL" clId="{17420FCC-9CC7-48F7-B8D6-94C438BB8CA4}" dt="2023-04-01T23:45:17.759" v="30" actId="47"/>
        <pc:sldMkLst>
          <pc:docMk/>
          <pc:sldMk cId="1160076863" sldId="304"/>
        </pc:sldMkLst>
      </pc:sldChg>
      <pc:sldChg chg="addSp modSp new mod">
        <pc:chgData name="Nick Cardamone" userId="7f621660-7d04-4dad-859e-6d98d6642f80" providerId="ADAL" clId="{17420FCC-9CC7-48F7-B8D6-94C438BB8CA4}" dt="2023-04-05T17:35:41.534" v="592" actId="1076"/>
        <pc:sldMkLst>
          <pc:docMk/>
          <pc:sldMk cId="3267229839" sldId="304"/>
        </pc:sldMkLst>
      </pc:sldChg>
      <pc:sldChg chg="addSp modSp new mod">
        <pc:chgData name="Nick Cardamone" userId="7f621660-7d04-4dad-859e-6d98d6642f80" providerId="ADAL" clId="{17420FCC-9CC7-48F7-B8D6-94C438BB8CA4}" dt="2023-04-05T18:08:39.278" v="1502" actId="20577"/>
        <pc:sldMkLst>
          <pc:docMk/>
          <pc:sldMk cId="156107366" sldId="305"/>
        </pc:sldMkLst>
      </pc:sldChg>
      <pc:sldChg chg="addSp modSp new mod">
        <pc:chgData name="Nick Cardamone" userId="7f621660-7d04-4dad-859e-6d98d6642f80" providerId="ADAL" clId="{17420FCC-9CC7-48F7-B8D6-94C438BB8CA4}" dt="2023-04-05T18:08:16.460" v="1495" actId="20577"/>
        <pc:sldMkLst>
          <pc:docMk/>
          <pc:sldMk cId="3999998091" sldId="306"/>
        </pc:sldMkLst>
      </pc:sldChg>
      <pc:sldChg chg="addSp modSp new mod">
        <pc:chgData name="Nick Cardamone" userId="7f621660-7d04-4dad-859e-6d98d6642f80" providerId="ADAL" clId="{17420FCC-9CC7-48F7-B8D6-94C438BB8CA4}" dt="2023-04-05T18:07:57.182" v="1479" actId="20577"/>
        <pc:sldMkLst>
          <pc:docMk/>
          <pc:sldMk cId="2500350161" sldId="307"/>
        </pc:sldMkLst>
      </pc:sldChg>
      <pc:sldChg chg="addSp modSp new mod">
        <pc:chgData name="Nick Cardamone" userId="7f621660-7d04-4dad-859e-6d98d6642f80" providerId="ADAL" clId="{17420FCC-9CC7-48F7-B8D6-94C438BB8CA4}" dt="2023-04-05T18:07:08.477" v="1452" actId="20577"/>
        <pc:sldMkLst>
          <pc:docMk/>
          <pc:sldMk cId="2042174" sldId="308"/>
        </pc:sldMkLst>
      </pc:sldChg>
      <pc:sldChg chg="addSp delSp modSp new mod">
        <pc:chgData name="Nick Cardamone" userId="7f621660-7d04-4dad-859e-6d98d6642f80" providerId="ADAL" clId="{17420FCC-9CC7-48F7-B8D6-94C438BB8CA4}" dt="2023-04-05T18:07:23.573" v="1461" actId="20577"/>
        <pc:sldMkLst>
          <pc:docMk/>
          <pc:sldMk cId="3900277021" sldId="309"/>
        </pc:sldMkLst>
      </pc:sldChg>
      <pc:sldChg chg="modSp new del mod">
        <pc:chgData name="Nick Cardamone" userId="7f621660-7d04-4dad-859e-6d98d6642f80" providerId="ADAL" clId="{17420FCC-9CC7-48F7-B8D6-94C438BB8CA4}" dt="2023-04-05T17:52:43.934" v="1332" actId="47"/>
        <pc:sldMkLst>
          <pc:docMk/>
          <pc:sldMk cId="316685696" sldId="310"/>
        </pc:sldMkLst>
      </pc:sldChg>
      <pc:sldChg chg="modSp new mod">
        <pc:chgData name="Nick Cardamone" userId="7f621660-7d04-4dad-859e-6d98d6642f80" providerId="ADAL" clId="{17420FCC-9CC7-48F7-B8D6-94C438BB8CA4}" dt="2023-04-05T18:13:32.426" v="1554" actId="20577"/>
        <pc:sldMkLst>
          <pc:docMk/>
          <pc:sldMk cId="889431938" sldId="311"/>
        </pc:sldMkLst>
      </pc:sldChg>
      <pc:sldChg chg="addSp delSp modSp new mod">
        <pc:chgData name="Nick Cardamone" userId="7f621660-7d04-4dad-859e-6d98d6642f80" providerId="ADAL" clId="{17420FCC-9CC7-48F7-B8D6-94C438BB8CA4}" dt="2023-04-05T18:06:46.598" v="1436" actId="20577"/>
        <pc:sldMkLst>
          <pc:docMk/>
          <pc:sldMk cId="2359511473" sldId="312"/>
        </pc:sldMkLst>
      </pc:sldChg>
      <pc:sldChg chg="addSp modSp new mod">
        <pc:chgData name="Nick Cardamone" userId="7f621660-7d04-4dad-859e-6d98d6642f80" providerId="ADAL" clId="{17420FCC-9CC7-48F7-B8D6-94C438BB8CA4}" dt="2023-04-05T18:24:29.954" v="1680" actId="14100"/>
        <pc:sldMkLst>
          <pc:docMk/>
          <pc:sldMk cId="1626850650" sldId="313"/>
        </pc:sldMkLst>
      </pc:sldChg>
      <pc:sldChg chg="addSp delSp modSp new mod">
        <pc:chgData name="Nick Cardamone" userId="7f621660-7d04-4dad-859e-6d98d6642f80" providerId="ADAL" clId="{17420FCC-9CC7-48F7-B8D6-94C438BB8CA4}" dt="2023-04-05T17:51:33.496" v="1313" actId="1076"/>
        <pc:sldMkLst>
          <pc:docMk/>
          <pc:sldMk cId="3920745968" sldId="314"/>
        </pc:sldMkLst>
      </pc:sldChg>
      <pc:sldChg chg="addSp delSp modSp new mod">
        <pc:chgData name="Nick Cardamone" userId="7f621660-7d04-4dad-859e-6d98d6642f80" providerId="ADAL" clId="{17420FCC-9CC7-48F7-B8D6-94C438BB8CA4}" dt="2023-04-05T18:25:10.642" v="1683"/>
        <pc:sldMkLst>
          <pc:docMk/>
          <pc:sldMk cId="1330127205" sldId="315"/>
        </pc:sldMkLst>
      </pc:sldChg>
      <pc:sldChg chg="addSp modSp new mod">
        <pc:chgData name="Nick Cardamone" userId="7f621660-7d04-4dad-859e-6d98d6642f80" providerId="ADAL" clId="{17420FCC-9CC7-48F7-B8D6-94C438BB8CA4}" dt="2023-04-05T18:24:49.031" v="1681" actId="14100"/>
        <pc:sldMkLst>
          <pc:docMk/>
          <pc:sldMk cId="1073538907" sldId="316"/>
        </pc:sldMkLst>
      </pc:sldChg>
      <pc:sldChg chg="addSp delSp modSp new mod">
        <pc:chgData name="Nick Cardamone" userId="7f621660-7d04-4dad-859e-6d98d6642f80" providerId="ADAL" clId="{17420FCC-9CC7-48F7-B8D6-94C438BB8CA4}" dt="2023-04-05T18:12:38.385" v="1549" actId="20577"/>
        <pc:sldMkLst>
          <pc:docMk/>
          <pc:sldMk cId="4101448833" sldId="317"/>
        </pc:sldMkLst>
      </pc:sldChg>
      <pc:sldChg chg="addSp delSp modSp new mod">
        <pc:chgData name="Nick Cardamone" userId="7f621660-7d04-4dad-859e-6d98d6642f80" providerId="ADAL" clId="{17420FCC-9CC7-48F7-B8D6-94C438BB8CA4}" dt="2023-04-05T17:39:34.635" v="612" actId="1076"/>
        <pc:sldMkLst>
          <pc:docMk/>
          <pc:sldMk cId="3132010414" sldId="318"/>
        </pc:sldMkLst>
      </pc:sldChg>
      <pc:sldChg chg="addSp delSp modSp new mod">
        <pc:chgData name="Nick Cardamone" userId="7f621660-7d04-4dad-859e-6d98d6642f80" providerId="ADAL" clId="{17420FCC-9CC7-48F7-B8D6-94C438BB8CA4}" dt="2023-04-05T18:08:08.972" v="1487" actId="20577"/>
        <pc:sldMkLst>
          <pc:docMk/>
          <pc:sldMk cId="3719588807" sldId="319"/>
        </pc:sldMkLst>
      </pc:sldChg>
      <pc:sldChg chg="modSp new mod">
        <pc:chgData name="Nick Cardamone" userId="7f621660-7d04-4dad-859e-6d98d6642f80" providerId="ADAL" clId="{17420FCC-9CC7-48F7-B8D6-94C438BB8CA4}" dt="2023-04-05T18:51:21.810" v="1707" actId="20577"/>
        <pc:sldMkLst>
          <pc:docMk/>
          <pc:sldMk cId="2933688467" sldId="320"/>
        </pc:sldMkLst>
      </pc:sldChg>
      <pc:sldChg chg="addSp modSp new mod">
        <pc:chgData name="Nick Cardamone" userId="7f621660-7d04-4dad-859e-6d98d6642f80" providerId="ADAL" clId="{17420FCC-9CC7-48F7-B8D6-94C438BB8CA4}" dt="2023-04-05T18:07:28.839" v="1470" actId="20577"/>
        <pc:sldMkLst>
          <pc:docMk/>
          <pc:sldMk cId="3963933991" sldId="321"/>
        </pc:sldMkLst>
      </pc:sldChg>
      <pc:sldChg chg="add del">
        <pc:chgData name="Nick Cardamone" userId="7f621660-7d04-4dad-859e-6d98d6642f80" providerId="ADAL" clId="{17420FCC-9CC7-48F7-B8D6-94C438BB8CA4}" dt="2023-04-05T18:01:11.192" v="1388" actId="47"/>
        <pc:sldMkLst>
          <pc:docMk/>
          <pc:sldMk cId="1152018488" sldId="322"/>
        </pc:sldMkLst>
      </pc:sldChg>
    </pc:docChg>
  </pc:docChgLst>
  <pc:docChgLst>
    <pc:chgData name="来宾用户" userId="S::urn:spo:anon#59bb13fda3847e2a2ef4d4410e10e67aa936149703b34bb51addc7de549f95b6::" providerId="AD" clId="Web-{D773E263-50CF-BDD1-2ED0-85EF0F1B5D65}"/>
    <pc:docChg chg="addSld modSld">
      <pc:chgData name="来宾用户" userId="S::urn:spo:anon#59bb13fda3847e2a2ef4d4410e10e67aa936149703b34bb51addc7de549f95b6::" providerId="AD" clId="Web-{D773E263-50CF-BDD1-2ED0-85EF0F1B5D65}" dt="2022-11-30T15:48:32.675" v="15"/>
      <pc:docMkLst>
        <pc:docMk/>
      </pc:docMkLst>
      <pc:sldChg chg="delSp modSp">
        <pc:chgData name="来宾用户" userId="S::urn:spo:anon#59bb13fda3847e2a2ef4d4410e10e67aa936149703b34bb51addc7de549f95b6::" providerId="AD" clId="Web-{D773E263-50CF-BDD1-2ED0-85EF0F1B5D65}" dt="2022-11-30T15:48:30.800" v="14"/>
        <pc:sldMkLst>
          <pc:docMk/>
          <pc:sldMk cId="2567989147" sldId="280"/>
        </pc:sldMkLst>
      </pc:sldChg>
      <pc:sldChg chg="add replId">
        <pc:chgData name="来宾用户" userId="S::urn:spo:anon#59bb13fda3847e2a2ef4d4410e10e67aa936149703b34bb51addc7de549f95b6::" providerId="AD" clId="Web-{D773E263-50CF-BDD1-2ED0-85EF0F1B5D65}" dt="2022-11-30T15:48:32.675" v="15"/>
        <pc:sldMkLst>
          <pc:docMk/>
          <pc:sldMk cId="719792223" sldId="293"/>
        </pc:sldMkLst>
      </pc:sldChg>
    </pc:docChg>
  </pc:docChgLst>
  <pc:docChgLst>
    <pc:chgData name="Daniel Oluwayomi" userId="S::doluw017@uottawa.ca::cb424f00-392f-48e3-82ae-3ad129cf48f1" providerId="AD" clId="Web-{20BA9592-F3CA-072E-B956-2D4D0DA6D1D5}"/>
    <pc:docChg chg="modSld">
      <pc:chgData name="Daniel Oluwayomi" userId="S::doluw017@uottawa.ca::cb424f00-392f-48e3-82ae-3ad129cf48f1" providerId="AD" clId="Web-{20BA9592-F3CA-072E-B956-2D4D0DA6D1D5}" dt="2022-11-30T23:38:11.430" v="171" actId="1076"/>
      <pc:docMkLst>
        <pc:docMk/>
      </pc:docMkLst>
      <pc:sldChg chg="addSp delSp modSp">
        <pc:chgData name="Daniel Oluwayomi" userId="S::doluw017@uottawa.ca::cb424f00-392f-48e3-82ae-3ad129cf48f1" providerId="AD" clId="Web-{20BA9592-F3CA-072E-B956-2D4D0DA6D1D5}" dt="2022-11-30T23:11:59.940" v="55" actId="1076"/>
        <pc:sldMkLst>
          <pc:docMk/>
          <pc:sldMk cId="4076336325" sldId="276"/>
        </pc:sldMkLst>
      </pc:sldChg>
      <pc:sldChg chg="addSp delSp modSp">
        <pc:chgData name="Daniel Oluwayomi" userId="S::doluw017@uottawa.ca::cb424f00-392f-48e3-82ae-3ad129cf48f1" providerId="AD" clId="Web-{20BA9592-F3CA-072E-B956-2D4D0DA6D1D5}" dt="2022-11-30T23:38:11.430" v="171" actId="1076"/>
        <pc:sldMkLst>
          <pc:docMk/>
          <pc:sldMk cId="244005096" sldId="282"/>
        </pc:sldMkLst>
      </pc:sldChg>
    </pc:docChg>
  </pc:docChgLst>
  <pc:docChgLst>
    <pc:chgData name="Guest User" userId="S::urn:spo:anon#13b15a3a8c29f8d2ed7038f0e5e90312bb76faa63a53545a924b36813309f809::" providerId="AD" clId="Web-{DCCA8DBA-E24C-95F5-C42B-373D6CA21864}"/>
    <pc:docChg chg="modSld">
      <pc:chgData name="Guest User" userId="S::urn:spo:anon#13b15a3a8c29f8d2ed7038f0e5e90312bb76faa63a53545a924b36813309f809::" providerId="AD" clId="Web-{DCCA8DBA-E24C-95F5-C42B-373D6CA21864}" dt="2022-11-08T20:01:46.269" v="16" actId="1076"/>
      <pc:docMkLst>
        <pc:docMk/>
      </pc:docMkLst>
      <pc:sldChg chg="modSp">
        <pc:chgData name="Guest User" userId="S::urn:spo:anon#13b15a3a8c29f8d2ed7038f0e5e90312bb76faa63a53545a924b36813309f809::" providerId="AD" clId="Web-{DCCA8DBA-E24C-95F5-C42B-373D6CA21864}" dt="2022-11-08T19:42:57.357" v="14" actId="20577"/>
        <pc:sldMkLst>
          <pc:docMk/>
          <pc:sldMk cId="3176340140" sldId="262"/>
        </pc:sldMkLst>
      </pc:sldChg>
      <pc:sldChg chg="modSp">
        <pc:chgData name="Guest User" userId="S::urn:spo:anon#13b15a3a8c29f8d2ed7038f0e5e90312bb76faa63a53545a924b36813309f809::" providerId="AD" clId="Web-{DCCA8DBA-E24C-95F5-C42B-373D6CA21864}" dt="2022-11-08T20:01:46.269" v="16" actId="1076"/>
        <pc:sldMkLst>
          <pc:docMk/>
          <pc:sldMk cId="981295642" sldId="266"/>
        </pc:sldMkLst>
      </pc:sldChg>
    </pc:docChg>
  </pc:docChgLst>
  <pc:docChgLst>
    <pc:chgData name="来宾用户" userId="S::urn:spo:anon#11f9723ef550ce4e1821ccc6fef2604bcc3227e35d3800db615ab0d677348485::" providerId="AD" clId="Web-{52F0AFF9-1592-EF1F-C996-4EFDC7E3EF02}"/>
    <pc:docChg chg="modSld">
      <pc:chgData name="来宾用户" userId="S::urn:spo:anon#11f9723ef550ce4e1821ccc6fef2604bcc3227e35d3800db615ab0d677348485::" providerId="AD" clId="Web-{52F0AFF9-1592-EF1F-C996-4EFDC7E3EF02}" dt="2023-04-05T19:20:42.528" v="46" actId="20577"/>
      <pc:docMkLst>
        <pc:docMk/>
      </pc:docMkLst>
      <pc:sldChg chg="modSp">
        <pc:chgData name="来宾用户" userId="S::urn:spo:anon#11f9723ef550ce4e1821ccc6fef2604bcc3227e35d3800db615ab0d677348485::" providerId="AD" clId="Web-{52F0AFF9-1592-EF1F-C996-4EFDC7E3EF02}" dt="2023-04-05T19:20:42.528" v="46" actId="20577"/>
        <pc:sldMkLst>
          <pc:docMk/>
          <pc:sldMk cId="889431938" sldId="311"/>
        </pc:sldMkLst>
      </pc:sldChg>
      <pc:sldChg chg="modSp">
        <pc:chgData name="来宾用户" userId="S::urn:spo:anon#11f9723ef550ce4e1821ccc6fef2604bcc3227e35d3800db615ab0d677348485::" providerId="AD" clId="Web-{52F0AFF9-1592-EF1F-C996-4EFDC7E3EF02}" dt="2023-04-05T18:15:21.930" v="5" actId="1076"/>
        <pc:sldMkLst>
          <pc:docMk/>
          <pc:sldMk cId="4101448833" sldId="317"/>
        </pc:sldMkLst>
      </pc:sldChg>
      <pc:sldChg chg="modSp">
        <pc:chgData name="来宾用户" userId="S::urn:spo:anon#11f9723ef550ce4e1821ccc6fef2604bcc3227e35d3800db615ab0d677348485::" providerId="AD" clId="Web-{52F0AFF9-1592-EF1F-C996-4EFDC7E3EF02}" dt="2023-04-05T18:45:33.690" v="7" actId="1076"/>
        <pc:sldMkLst>
          <pc:docMk/>
          <pc:sldMk cId="3719588807" sldId="319"/>
        </pc:sldMkLst>
      </pc:sldChg>
    </pc:docChg>
  </pc:docChgLst>
  <pc:docChgLst>
    <pc:chgData name="Daniel Oluwayomi" userId="S::doluw017@uottawa.ca::cb424f00-392f-48e3-82ae-3ad129cf48f1" providerId="AD" clId="Web-{B369582B-A19D-C806-1436-0F185D7B392F}"/>
    <pc:docChg chg="addSld delSld modSld">
      <pc:chgData name="Daniel Oluwayomi" userId="S::doluw017@uottawa.ca::cb424f00-392f-48e3-82ae-3ad129cf48f1" providerId="AD" clId="Web-{B369582B-A19D-C806-1436-0F185D7B392F}" dt="2023-04-06T17:13:47.959" v="56"/>
      <pc:docMkLst>
        <pc:docMk/>
      </pc:docMkLst>
      <pc:sldChg chg="add del">
        <pc:chgData name="Daniel Oluwayomi" userId="S::doluw017@uottawa.ca::cb424f00-392f-48e3-82ae-3ad129cf48f1" providerId="AD" clId="Web-{B369582B-A19D-C806-1436-0F185D7B392F}" dt="2023-04-06T17:13:47.959" v="56"/>
        <pc:sldMkLst>
          <pc:docMk/>
          <pc:sldMk cId="3586356858" sldId="294"/>
        </pc:sldMkLst>
      </pc:sldChg>
      <pc:sldChg chg="addSp delSp modSp">
        <pc:chgData name="Daniel Oluwayomi" userId="S::doluw017@uottawa.ca::cb424f00-392f-48e3-82ae-3ad129cf48f1" providerId="AD" clId="Web-{B369582B-A19D-C806-1436-0F185D7B392F}" dt="2023-04-06T16:09:48.730" v="41" actId="1076"/>
        <pc:sldMkLst>
          <pc:docMk/>
          <pc:sldMk cId="3900277021" sldId="309"/>
        </pc:sldMkLst>
      </pc:sldChg>
      <pc:sldChg chg="addSp delSp modSp">
        <pc:chgData name="Daniel Oluwayomi" userId="S::doluw017@uottawa.ca::cb424f00-392f-48e3-82ae-3ad129cf48f1" providerId="AD" clId="Web-{B369582B-A19D-C806-1436-0F185D7B392F}" dt="2023-04-06T16:13:32.421" v="54" actId="14100"/>
        <pc:sldMkLst>
          <pc:docMk/>
          <pc:sldMk cId="1330127205" sldId="315"/>
        </pc:sldMkLst>
      </pc:sldChg>
      <pc:sldChg chg="addSp delSp modSp">
        <pc:chgData name="Daniel Oluwayomi" userId="S::doluw017@uottawa.ca::cb424f00-392f-48e3-82ae-3ad129cf48f1" providerId="AD" clId="Web-{B369582B-A19D-C806-1436-0F185D7B392F}" dt="2023-04-06T15:32:22.937" v="32" actId="1076"/>
        <pc:sldMkLst>
          <pc:docMk/>
          <pc:sldMk cId="3963933991" sldId="321"/>
        </pc:sldMkLst>
      </pc:sldChg>
    </pc:docChg>
  </pc:docChgLst>
  <pc:docChgLst>
    <pc:chgData name="Robert Boucher" userId="S::rbouc037@uottawa.ca::88861990-4d6b-44c8-9f84-973db1e2fca0" providerId="AD" clId="Web-{EE61AE6E-B6BB-4EE0-C41E-F228653CB071}"/>
    <pc:docChg chg="modSld">
      <pc:chgData name="Robert Boucher" userId="S::rbouc037@uottawa.ca::88861990-4d6b-44c8-9f84-973db1e2fca0" providerId="AD" clId="Web-{EE61AE6E-B6BB-4EE0-C41E-F228653CB071}" dt="2022-11-07T22:36:08.481" v="34" actId="1076"/>
      <pc:docMkLst>
        <pc:docMk/>
      </pc:docMkLst>
      <pc:sldChg chg="addSp delSp modSp">
        <pc:chgData name="Robert Boucher" userId="S::rbouc037@uottawa.ca::88861990-4d6b-44c8-9f84-973db1e2fca0" providerId="AD" clId="Web-{EE61AE6E-B6BB-4EE0-C41E-F228653CB071}" dt="2022-11-07T22:35:59.637" v="33" actId="1076"/>
        <pc:sldMkLst>
          <pc:docMk/>
          <pc:sldMk cId="672287864" sldId="261"/>
        </pc:sldMkLst>
      </pc:sldChg>
      <pc:sldChg chg="modSp">
        <pc:chgData name="Robert Boucher" userId="S::rbouc037@uottawa.ca::88861990-4d6b-44c8-9f84-973db1e2fca0" providerId="AD" clId="Web-{EE61AE6E-B6BB-4EE0-C41E-F228653CB071}" dt="2022-11-07T22:36:08.481" v="34" actId="1076"/>
        <pc:sldMkLst>
          <pc:docMk/>
          <pc:sldMk cId="1119954284" sldId="265"/>
        </pc:sldMkLst>
      </pc:sldChg>
    </pc:docChg>
  </pc:docChgLst>
  <pc:docChgLst>
    <pc:chgData name="Daniel Oluwayomi" userId="S::doluw017@uottawa.ca::cb424f00-392f-48e3-82ae-3ad129cf48f1" providerId="AD" clId="Web-{CA99B73A-F82A-37ED-5509-6FEEA45B9F70}"/>
    <pc:docChg chg="modSld">
      <pc:chgData name="Daniel Oluwayomi" userId="S::doluw017@uottawa.ca::cb424f00-392f-48e3-82ae-3ad129cf48f1" providerId="AD" clId="Web-{CA99B73A-F82A-37ED-5509-6FEEA45B9F70}" dt="2022-11-08T19:57:52.876" v="32" actId="20577"/>
      <pc:docMkLst>
        <pc:docMk/>
      </pc:docMkLst>
      <pc:sldChg chg="modSp">
        <pc:chgData name="Daniel Oluwayomi" userId="S::doluw017@uottawa.ca::cb424f00-392f-48e3-82ae-3ad129cf48f1" providerId="AD" clId="Web-{CA99B73A-F82A-37ED-5509-6FEEA45B9F70}" dt="2022-11-08T19:57:52.876" v="32" actId="20577"/>
        <pc:sldMkLst>
          <pc:docMk/>
          <pc:sldMk cId="3875287874" sldId="256"/>
        </pc:sldMkLst>
      </pc:sldChg>
      <pc:sldChg chg="modSp">
        <pc:chgData name="Daniel Oluwayomi" userId="S::doluw017@uottawa.ca::cb424f00-392f-48e3-82ae-3ad129cf48f1" providerId="AD" clId="Web-{CA99B73A-F82A-37ED-5509-6FEEA45B9F70}" dt="2022-11-08T19:43:05.811" v="10" actId="20577"/>
        <pc:sldMkLst>
          <pc:docMk/>
          <pc:sldMk cId="2941587102" sldId="257"/>
        </pc:sldMkLst>
      </pc:sldChg>
      <pc:sldChg chg="modSp">
        <pc:chgData name="Daniel Oluwayomi" userId="S::doluw017@uottawa.ca::cb424f00-392f-48e3-82ae-3ad129cf48f1" providerId="AD" clId="Web-{CA99B73A-F82A-37ED-5509-6FEEA45B9F70}" dt="2022-11-08T19:44:18.797" v="18" actId="20577"/>
        <pc:sldMkLst>
          <pc:docMk/>
          <pc:sldMk cId="1119954284" sldId="265"/>
        </pc:sldMkLst>
      </pc:sldChg>
      <pc:sldChg chg="modSp">
        <pc:chgData name="Daniel Oluwayomi" userId="S::doluw017@uottawa.ca::cb424f00-392f-48e3-82ae-3ad129cf48f1" providerId="AD" clId="Web-{CA99B73A-F82A-37ED-5509-6FEEA45B9F70}" dt="2022-11-08T19:46:29.128" v="27" actId="20577"/>
        <pc:sldMkLst>
          <pc:docMk/>
          <pc:sldMk cId="4076336325" sldId="276"/>
        </pc:sldMkLst>
      </pc:sldChg>
    </pc:docChg>
  </pc:docChgLst>
  <pc:docChgLst>
    <pc:chgData name="Guest User" userId="S::urn:spo:anon#59bb13fda3847e2a2ef4d4410e10e67aa936149703b34bb51addc7de549f95b6::" providerId="AD" clId="Web-{0FF8E6A4-3024-94FA-0F2C-A720A87FC8A4}"/>
    <pc:docChg chg="addSld modSld">
      <pc:chgData name="Guest User" userId="S::urn:spo:anon#59bb13fda3847e2a2ef4d4410e10e67aa936149703b34bb51addc7de549f95b6::" providerId="AD" clId="Web-{0FF8E6A4-3024-94FA-0F2C-A720A87FC8A4}" dt="2022-11-29T21:56:37.890" v="253" actId="1076"/>
      <pc:docMkLst>
        <pc:docMk/>
      </pc:docMkLst>
      <pc:sldChg chg="addSp delSp modSp">
        <pc:chgData name="Guest User" userId="S::urn:spo:anon#59bb13fda3847e2a2ef4d4410e10e67aa936149703b34bb51addc7de549f95b6::" providerId="AD" clId="Web-{0FF8E6A4-3024-94FA-0F2C-A720A87FC8A4}" dt="2022-11-29T20:36:43.658" v="230" actId="1076"/>
        <pc:sldMkLst>
          <pc:docMk/>
          <pc:sldMk cId="1037444342" sldId="283"/>
        </pc:sldMkLst>
      </pc:sldChg>
      <pc:sldChg chg="modSp">
        <pc:chgData name="Guest User" userId="S::urn:spo:anon#59bb13fda3847e2a2ef4d4410e10e67aa936149703b34bb51addc7de549f95b6::" providerId="AD" clId="Web-{0FF8E6A4-3024-94FA-0F2C-A720A87FC8A4}" dt="2022-11-29T20:27:49.776" v="154" actId="20577"/>
        <pc:sldMkLst>
          <pc:docMk/>
          <pc:sldMk cId="911189214" sldId="285"/>
        </pc:sldMkLst>
      </pc:sldChg>
      <pc:sldChg chg="addSp delSp modSp new">
        <pc:chgData name="Guest User" userId="S::urn:spo:anon#59bb13fda3847e2a2ef4d4410e10e67aa936149703b34bb51addc7de549f95b6::" providerId="AD" clId="Web-{0FF8E6A4-3024-94FA-0F2C-A720A87FC8A4}" dt="2022-11-29T21:56:37.890" v="253" actId="1076"/>
        <pc:sldMkLst>
          <pc:docMk/>
          <pc:sldMk cId="2332713091" sldId="291"/>
        </pc:sldMkLst>
      </pc:sldChg>
    </pc:docChg>
  </pc:docChgLst>
  <pc:docChgLst>
    <pc:chgData name="Daniel Oluwayomi" userId="cb424f00-392f-48e3-82ae-3ad129cf48f1" providerId="ADAL" clId="{2468D472-8B1D-4B89-8BF8-C1C84C11FC5F}"/>
    <pc:docChg chg="undo custSel modSld">
      <pc:chgData name="Daniel Oluwayomi" userId="cb424f00-392f-48e3-82ae-3ad129cf48f1" providerId="ADAL" clId="{2468D472-8B1D-4B89-8BF8-C1C84C11FC5F}" dt="2022-11-08T03:10:32.833" v="163" actId="1076"/>
      <pc:docMkLst>
        <pc:docMk/>
      </pc:docMkLst>
      <pc:sldChg chg="addSp delSp modSp mod">
        <pc:chgData name="Daniel Oluwayomi" userId="cb424f00-392f-48e3-82ae-3ad129cf48f1" providerId="ADAL" clId="{2468D472-8B1D-4B89-8BF8-C1C84C11FC5F}" dt="2022-11-08T03:10:32.833" v="163" actId="1076"/>
        <pc:sldMkLst>
          <pc:docMk/>
          <pc:sldMk cId="1119954284" sldId="265"/>
        </pc:sldMkLst>
      </pc:sldChg>
      <pc:sldChg chg="delSp modSp mod">
        <pc:chgData name="Daniel Oluwayomi" userId="cb424f00-392f-48e3-82ae-3ad129cf48f1" providerId="ADAL" clId="{2468D472-8B1D-4B89-8BF8-C1C84C11FC5F}" dt="2022-11-08T02:56:42.546" v="66" actId="1035"/>
        <pc:sldMkLst>
          <pc:docMk/>
          <pc:sldMk cId="3880652616" sldId="268"/>
        </pc:sldMkLst>
      </pc:sldChg>
      <pc:sldChg chg="delSp modSp mod">
        <pc:chgData name="Daniel Oluwayomi" userId="cb424f00-392f-48e3-82ae-3ad129cf48f1" providerId="ADAL" clId="{2468D472-8B1D-4B89-8BF8-C1C84C11FC5F}" dt="2022-11-08T02:57:48.112" v="76" actId="1036"/>
        <pc:sldMkLst>
          <pc:docMk/>
          <pc:sldMk cId="4076336325" sldId="276"/>
        </pc:sldMkLst>
      </pc:sldChg>
    </pc:docChg>
  </pc:docChgLst>
  <pc:docChgLst>
    <pc:chgData name="Nick Cardamone" userId="7f621660-7d04-4dad-859e-6d98d6642f80" providerId="ADAL" clId="{AB4C80AA-F81B-4AE4-B840-EC17965DE687}"/>
    <pc:docChg chg="undo custSel addSld delSld modSld sldOrd">
      <pc:chgData name="Nick Cardamone" userId="7f621660-7d04-4dad-859e-6d98d6642f80" providerId="ADAL" clId="{AB4C80AA-F81B-4AE4-B840-EC17965DE687}" dt="2023-04-06T20:57:18.627" v="1019" actId="1076"/>
      <pc:docMkLst>
        <pc:docMk/>
      </pc:docMkLst>
      <pc:sldChg chg="addSp modSp mod">
        <pc:chgData name="Nick Cardamone" userId="7f621660-7d04-4dad-859e-6d98d6642f80" providerId="ADAL" clId="{AB4C80AA-F81B-4AE4-B840-EC17965DE687}" dt="2023-04-06T19:31:38.814" v="841" actId="14100"/>
        <pc:sldMkLst>
          <pc:docMk/>
          <pc:sldMk cId="3875287874" sldId="256"/>
        </pc:sldMkLst>
      </pc:sldChg>
      <pc:sldChg chg="addSp modSp mod">
        <pc:chgData name="Nick Cardamone" userId="7f621660-7d04-4dad-859e-6d98d6642f80" providerId="ADAL" clId="{AB4C80AA-F81B-4AE4-B840-EC17965DE687}" dt="2023-04-06T17:53:54.429" v="653"/>
        <pc:sldMkLst>
          <pc:docMk/>
          <pc:sldMk cId="2941587102" sldId="257"/>
        </pc:sldMkLst>
      </pc:sldChg>
      <pc:sldChg chg="addSp delSp mod">
        <pc:chgData name="Nick Cardamone" userId="7f621660-7d04-4dad-859e-6d98d6642f80" providerId="ADAL" clId="{AB4C80AA-F81B-4AE4-B840-EC17965DE687}" dt="2023-04-06T17:13:04.442" v="1" actId="478"/>
        <pc:sldMkLst>
          <pc:docMk/>
          <pc:sldMk cId="488796612" sldId="258"/>
        </pc:sldMkLst>
      </pc:sldChg>
      <pc:sldChg chg="modSp mod">
        <pc:chgData name="Nick Cardamone" userId="7f621660-7d04-4dad-859e-6d98d6642f80" providerId="ADAL" clId="{AB4C80AA-F81B-4AE4-B840-EC17965DE687}" dt="2023-04-06T17:33:33.811" v="420" actId="1076"/>
        <pc:sldMkLst>
          <pc:docMk/>
          <pc:sldMk cId="3176340140" sldId="262"/>
        </pc:sldMkLst>
      </pc:sldChg>
      <pc:sldChg chg="delSp del mod delAnim">
        <pc:chgData name="Nick Cardamone" userId="7f621660-7d04-4dad-859e-6d98d6642f80" providerId="ADAL" clId="{AB4C80AA-F81B-4AE4-B840-EC17965DE687}" dt="2023-04-06T19:31:54.284" v="842" actId="47"/>
        <pc:sldMkLst>
          <pc:docMk/>
          <pc:sldMk cId="3586356858" sldId="294"/>
        </pc:sldMkLst>
      </pc:sldChg>
      <pc:sldChg chg="addSp modSp mod">
        <pc:chgData name="Nick Cardamone" userId="7f621660-7d04-4dad-859e-6d98d6642f80" providerId="ADAL" clId="{AB4C80AA-F81B-4AE4-B840-EC17965DE687}" dt="2023-04-06T18:48:28.807" v="671" actId="1076"/>
        <pc:sldMkLst>
          <pc:docMk/>
          <pc:sldMk cId="537458428" sldId="297"/>
        </pc:sldMkLst>
      </pc:sldChg>
      <pc:sldChg chg="addSp modSp mod">
        <pc:chgData name="Nick Cardamone" userId="7f621660-7d04-4dad-859e-6d98d6642f80" providerId="ADAL" clId="{AB4C80AA-F81B-4AE4-B840-EC17965DE687}" dt="2023-04-06T20:57:18.627" v="1019" actId="1076"/>
        <pc:sldMkLst>
          <pc:docMk/>
          <pc:sldMk cId="3371031464" sldId="303"/>
        </pc:sldMkLst>
      </pc:sldChg>
      <pc:sldChg chg="addSp delSp modSp mod">
        <pc:chgData name="Nick Cardamone" userId="7f621660-7d04-4dad-859e-6d98d6642f80" providerId="ADAL" clId="{AB4C80AA-F81B-4AE4-B840-EC17965DE687}" dt="2023-04-06T19:29:57.498" v="827" actId="14100"/>
        <pc:sldMkLst>
          <pc:docMk/>
          <pc:sldMk cId="3267229839" sldId="304"/>
        </pc:sldMkLst>
      </pc:sldChg>
      <pc:sldChg chg="modSp mod">
        <pc:chgData name="Nick Cardamone" userId="7f621660-7d04-4dad-859e-6d98d6642f80" providerId="ADAL" clId="{AB4C80AA-F81B-4AE4-B840-EC17965DE687}" dt="2023-04-06T17:31:24.954" v="313" actId="1076"/>
        <pc:sldMkLst>
          <pc:docMk/>
          <pc:sldMk cId="156107366" sldId="305"/>
        </pc:sldMkLst>
      </pc:sldChg>
      <pc:sldChg chg="modSp mod">
        <pc:chgData name="Nick Cardamone" userId="7f621660-7d04-4dad-859e-6d98d6642f80" providerId="ADAL" clId="{AB4C80AA-F81B-4AE4-B840-EC17965DE687}" dt="2023-04-06T17:35:07.051" v="424" actId="14100"/>
        <pc:sldMkLst>
          <pc:docMk/>
          <pc:sldMk cId="3999998091" sldId="306"/>
        </pc:sldMkLst>
      </pc:sldChg>
      <pc:sldChg chg="modSp del">
        <pc:chgData name="Nick Cardamone" userId="7f621660-7d04-4dad-859e-6d98d6642f80" providerId="ADAL" clId="{AB4C80AA-F81B-4AE4-B840-EC17965DE687}" dt="2023-04-06T17:35:45.561" v="432" actId="47"/>
        <pc:sldMkLst>
          <pc:docMk/>
          <pc:sldMk cId="2500350161" sldId="307"/>
        </pc:sldMkLst>
      </pc:sldChg>
      <pc:sldChg chg="modSp mod">
        <pc:chgData name="Nick Cardamone" userId="7f621660-7d04-4dad-859e-6d98d6642f80" providerId="ADAL" clId="{AB4C80AA-F81B-4AE4-B840-EC17965DE687}" dt="2023-04-06T18:51:39.253" v="684" actId="20577"/>
        <pc:sldMkLst>
          <pc:docMk/>
          <pc:sldMk cId="2042174" sldId="308"/>
        </pc:sldMkLst>
      </pc:sldChg>
      <pc:sldChg chg="modSp">
        <pc:chgData name="Nick Cardamone" userId="7f621660-7d04-4dad-859e-6d98d6642f80" providerId="ADAL" clId="{AB4C80AA-F81B-4AE4-B840-EC17965DE687}" dt="2023-04-06T17:36:57.886" v="441"/>
        <pc:sldMkLst>
          <pc:docMk/>
          <pc:sldMk cId="3900277021" sldId="309"/>
        </pc:sldMkLst>
      </pc:sldChg>
      <pc:sldChg chg="modSp mod">
        <pc:chgData name="Nick Cardamone" userId="7f621660-7d04-4dad-859e-6d98d6642f80" providerId="ADAL" clId="{AB4C80AA-F81B-4AE4-B840-EC17965DE687}" dt="2023-04-06T19:06:36.748" v="748" actId="20577"/>
        <pc:sldMkLst>
          <pc:docMk/>
          <pc:sldMk cId="889431938" sldId="311"/>
        </pc:sldMkLst>
      </pc:sldChg>
      <pc:sldChg chg="modSp mod">
        <pc:chgData name="Nick Cardamone" userId="7f621660-7d04-4dad-859e-6d98d6642f80" providerId="ADAL" clId="{AB4C80AA-F81B-4AE4-B840-EC17965DE687}" dt="2023-04-06T17:31:00.746" v="310" actId="1076"/>
        <pc:sldMkLst>
          <pc:docMk/>
          <pc:sldMk cId="3920745968" sldId="314"/>
        </pc:sldMkLst>
      </pc:sldChg>
      <pc:sldChg chg="modSp mod">
        <pc:chgData name="Nick Cardamone" userId="7f621660-7d04-4dad-859e-6d98d6642f80" providerId="ADAL" clId="{AB4C80AA-F81B-4AE4-B840-EC17965DE687}" dt="2023-04-06T17:30:11.326" v="298" actId="1076"/>
        <pc:sldMkLst>
          <pc:docMk/>
          <pc:sldMk cId="1330127205" sldId="315"/>
        </pc:sldMkLst>
      </pc:sldChg>
      <pc:sldChg chg="modSp mod">
        <pc:chgData name="Nick Cardamone" userId="7f621660-7d04-4dad-859e-6d98d6642f80" providerId="ADAL" clId="{AB4C80AA-F81B-4AE4-B840-EC17965DE687}" dt="2023-04-06T17:34:32.158" v="422" actId="1076"/>
        <pc:sldMkLst>
          <pc:docMk/>
          <pc:sldMk cId="4101448833" sldId="317"/>
        </pc:sldMkLst>
      </pc:sldChg>
      <pc:sldChg chg="modSp mod">
        <pc:chgData name="Nick Cardamone" userId="7f621660-7d04-4dad-859e-6d98d6642f80" providerId="ADAL" clId="{AB4C80AA-F81B-4AE4-B840-EC17965DE687}" dt="2023-04-06T17:35:28.881" v="430" actId="1076"/>
        <pc:sldMkLst>
          <pc:docMk/>
          <pc:sldMk cId="3719588807" sldId="319"/>
        </pc:sldMkLst>
      </pc:sldChg>
      <pc:sldChg chg="addSp modSp mod">
        <pc:chgData name="Nick Cardamone" userId="7f621660-7d04-4dad-859e-6d98d6642f80" providerId="ADAL" clId="{AB4C80AA-F81B-4AE4-B840-EC17965DE687}" dt="2023-04-06T19:28:55.629" v="811" actId="20577"/>
        <pc:sldMkLst>
          <pc:docMk/>
          <pc:sldMk cId="2933688467" sldId="320"/>
        </pc:sldMkLst>
      </pc:sldChg>
      <pc:sldChg chg="addSp modSp mod ord">
        <pc:chgData name="Nick Cardamone" userId="7f621660-7d04-4dad-859e-6d98d6642f80" providerId="ADAL" clId="{AB4C80AA-F81B-4AE4-B840-EC17965DE687}" dt="2023-04-06T19:30:21.204" v="831"/>
        <pc:sldMkLst>
          <pc:docMk/>
          <pc:sldMk cId="2501630500" sldId="322"/>
        </pc:sldMkLst>
      </pc:sldChg>
      <pc:sldChg chg="addSp modSp new mod ord">
        <pc:chgData name="Nick Cardamone" userId="7f621660-7d04-4dad-859e-6d98d6642f80" providerId="ADAL" clId="{AB4C80AA-F81B-4AE4-B840-EC17965DE687}" dt="2023-04-06T17:53:34.150" v="651"/>
        <pc:sldMkLst>
          <pc:docMk/>
          <pc:sldMk cId="623880008" sldId="323"/>
        </pc:sldMkLst>
      </pc:sldChg>
      <pc:sldChg chg="addSp delSp modSp new mod ord">
        <pc:chgData name="Nick Cardamone" userId="7f621660-7d04-4dad-859e-6d98d6642f80" providerId="ADAL" clId="{AB4C80AA-F81B-4AE4-B840-EC17965DE687}" dt="2023-04-06T19:30:02.341" v="829"/>
        <pc:sldMkLst>
          <pc:docMk/>
          <pc:sldMk cId="1808627540" sldId="324"/>
        </pc:sldMkLst>
      </pc:sldChg>
      <pc:sldChg chg="modSp del mod">
        <pc:chgData name="Nick Cardamone" userId="7f621660-7d04-4dad-859e-6d98d6642f80" providerId="ADAL" clId="{AB4C80AA-F81B-4AE4-B840-EC17965DE687}" dt="2023-04-06T17:54:05.598" v="654" actId="47"/>
        <pc:sldMkLst>
          <pc:docMk/>
          <pc:sldMk cId="1878191761" sldId="324"/>
        </pc:sldMkLst>
      </pc:sldChg>
    </pc:docChg>
  </pc:docChgLst>
  <pc:docChgLst>
    <pc:chgData name="Nick Cardamone" userId="7f621660-7d04-4dad-859e-6d98d6642f80" providerId="ADAL" clId="{DAE50564-D9F4-4975-A22D-B511FB08259F}"/>
    <pc:docChg chg="undo redo custSel addSld delSld modSld modMainMaster">
      <pc:chgData name="Nick Cardamone" userId="7f621660-7d04-4dad-859e-6d98d6642f80" providerId="ADAL" clId="{DAE50564-D9F4-4975-A22D-B511FB08259F}" dt="2022-11-09T19:04:49.785" v="755" actId="14100"/>
      <pc:docMkLst>
        <pc:docMk/>
      </pc:docMkLst>
      <pc:sldChg chg="modSp mod modTransition">
        <pc:chgData name="Nick Cardamone" userId="7f621660-7d04-4dad-859e-6d98d6642f80" providerId="ADAL" clId="{DAE50564-D9F4-4975-A22D-B511FB08259F}" dt="2022-11-09T19:04:49.785" v="755" actId="14100"/>
        <pc:sldMkLst>
          <pc:docMk/>
          <pc:sldMk cId="3875287874" sldId="256"/>
        </pc:sldMkLst>
      </pc:sldChg>
      <pc:sldChg chg="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2941587102" sldId="257"/>
        </pc:sldMkLst>
      </pc:sldChg>
      <pc:sldChg chg="addSp delSp 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488796612" sldId="258"/>
        </pc:sldMkLst>
      </pc:sldChg>
      <pc:sldChg chg="addSp delSp 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2011313736" sldId="259"/>
        </pc:sldMkLst>
      </pc:sldChg>
      <pc:sldChg chg="modSp new del mod">
        <pc:chgData name="Nick Cardamone" userId="7f621660-7d04-4dad-859e-6d98d6642f80" providerId="ADAL" clId="{DAE50564-D9F4-4975-A22D-B511FB08259F}" dt="2022-11-07T23:19:37.636" v="561" actId="47"/>
        <pc:sldMkLst>
          <pc:docMk/>
          <pc:sldMk cId="1879071182" sldId="260"/>
        </pc:sldMkLst>
      </pc:sldChg>
      <pc:sldChg chg="addSp 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672287864" sldId="261"/>
        </pc:sldMkLst>
      </pc:sldChg>
      <pc:sldChg chg="addSp delSp 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3176340140" sldId="262"/>
        </pc:sldMkLst>
      </pc:sldChg>
      <pc:sldChg chg="addSp 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1721044085" sldId="263"/>
        </pc:sldMkLst>
      </pc:sldChg>
      <pc:sldChg chg="addSp 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276987471" sldId="264"/>
        </pc:sldMkLst>
      </pc:sldChg>
      <pc:sldChg chg="addSp delSp 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1119954284" sldId="265"/>
        </pc:sldMkLst>
      </pc:sldChg>
      <pc:sldChg chg="addSp delSp 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981295642" sldId="266"/>
        </pc:sldMkLst>
      </pc:sldChg>
      <pc:sldChg chg="addSp delSp 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2575387174" sldId="267"/>
        </pc:sldMkLst>
      </pc:sldChg>
      <pc:sldChg chg="addSp 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3880652616" sldId="268"/>
        </pc:sldMkLst>
      </pc:sldChg>
      <pc:sldChg chg="addSp 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2238085426" sldId="269"/>
        </pc:sldMkLst>
      </pc:sldChg>
      <pc:sldChg chg="modSp new mod modTransition">
        <pc:chgData name="Nick Cardamone" userId="7f621660-7d04-4dad-859e-6d98d6642f80" providerId="ADAL" clId="{DAE50564-D9F4-4975-A22D-B511FB08259F}" dt="2022-11-09T02:15:37.454" v="650"/>
        <pc:sldMkLst>
          <pc:docMk/>
          <pc:sldMk cId="2829642921" sldId="270"/>
        </pc:sldMkLst>
      </pc:sldChg>
      <pc:sldChg chg="modSp new del">
        <pc:chgData name="Nick Cardamone" userId="7f621660-7d04-4dad-859e-6d98d6642f80" providerId="ADAL" clId="{DAE50564-D9F4-4975-A22D-B511FB08259F}" dt="2022-11-07T23:16:12.512" v="560" actId="47"/>
        <pc:sldMkLst>
          <pc:docMk/>
          <pc:sldMk cId="3418539576" sldId="271"/>
        </pc:sldMkLst>
      </pc:sldChg>
      <pc:sldChg chg="modSp new del">
        <pc:chgData name="Nick Cardamone" userId="7f621660-7d04-4dad-859e-6d98d6642f80" providerId="ADAL" clId="{DAE50564-D9F4-4975-A22D-B511FB08259F}" dt="2022-11-07T23:16:12.512" v="560" actId="47"/>
        <pc:sldMkLst>
          <pc:docMk/>
          <pc:sldMk cId="1665261650" sldId="272"/>
        </pc:sldMkLst>
      </pc:sldChg>
      <pc:sldChg chg="modSp new del">
        <pc:chgData name="Nick Cardamone" userId="7f621660-7d04-4dad-859e-6d98d6642f80" providerId="ADAL" clId="{DAE50564-D9F4-4975-A22D-B511FB08259F}" dt="2022-11-07T23:16:12.512" v="560" actId="47"/>
        <pc:sldMkLst>
          <pc:docMk/>
          <pc:sldMk cId="3759990995" sldId="273"/>
        </pc:sldMkLst>
      </pc:sldChg>
      <pc:sldChg chg="modSp new del">
        <pc:chgData name="Nick Cardamone" userId="7f621660-7d04-4dad-859e-6d98d6642f80" providerId="ADAL" clId="{DAE50564-D9F4-4975-A22D-B511FB08259F}" dt="2022-11-07T23:16:12.512" v="560" actId="47"/>
        <pc:sldMkLst>
          <pc:docMk/>
          <pc:sldMk cId="245001129" sldId="274"/>
        </pc:sldMkLst>
      </pc:sldChg>
      <pc:sldChg chg="modSp new del">
        <pc:chgData name="Nick Cardamone" userId="7f621660-7d04-4dad-859e-6d98d6642f80" providerId="ADAL" clId="{DAE50564-D9F4-4975-A22D-B511FB08259F}" dt="2022-11-07T23:16:12.512" v="560" actId="47"/>
        <pc:sldMkLst>
          <pc:docMk/>
          <pc:sldMk cId="3598477916" sldId="275"/>
        </pc:sldMkLst>
      </pc:sldChg>
      <pc:sldChg chg="addSp delSp modSp new mod modTransition">
        <pc:chgData name="Nick Cardamone" userId="7f621660-7d04-4dad-859e-6d98d6642f80" providerId="ADAL" clId="{DAE50564-D9F4-4975-A22D-B511FB08259F}" dt="2022-11-09T02:17:14.108" v="731" actId="1076"/>
        <pc:sldMkLst>
          <pc:docMk/>
          <pc:sldMk cId="4076336325" sldId="276"/>
        </pc:sldMkLst>
      </pc:sldChg>
      <pc:sldChg chg="modTransition">
        <pc:chgData name="Nick Cardamone" userId="7f621660-7d04-4dad-859e-6d98d6642f80" providerId="ADAL" clId="{DAE50564-D9F4-4975-A22D-B511FB08259F}" dt="2022-11-09T02:15:37.454" v="650"/>
        <pc:sldMkLst>
          <pc:docMk/>
          <pc:sldMk cId="803533368" sldId="277"/>
        </pc:sldMkLst>
      </pc:sldChg>
      <pc:sldChg chg="modTransition">
        <pc:chgData name="Nick Cardamone" userId="7f621660-7d04-4dad-859e-6d98d6642f80" providerId="ADAL" clId="{DAE50564-D9F4-4975-A22D-B511FB08259F}" dt="2022-11-09T02:15:37.454" v="650"/>
        <pc:sldMkLst>
          <pc:docMk/>
          <pc:sldMk cId="553597338" sldId="278"/>
        </pc:sldMkLst>
      </pc:sldChg>
      <pc:sldMasterChg chg="modTransition modSldLayout">
        <pc:chgData name="Nick Cardamone" userId="7f621660-7d04-4dad-859e-6d98d6642f80" providerId="ADAL" clId="{DAE50564-D9F4-4975-A22D-B511FB08259F}" dt="2022-11-09T02:15:37.454" v="650"/>
        <pc:sldMasterMkLst>
          <pc:docMk/>
          <pc:sldMasterMk cId="2582261621" sldId="2147483660"/>
        </pc:sldMasterMkLst>
        <pc:sldLayoutChg chg="modTransition">
          <pc:chgData name="Nick Cardamone" userId="7f621660-7d04-4dad-859e-6d98d6642f80" providerId="ADAL" clId="{DAE50564-D9F4-4975-A22D-B511FB08259F}" dt="2022-11-09T02:15:37.454" v="650"/>
          <pc:sldLayoutMkLst>
            <pc:docMk/>
            <pc:sldMasterMk cId="2582261621" sldId="2147483660"/>
            <pc:sldLayoutMk cId="1336458867" sldId="2147483661"/>
          </pc:sldLayoutMkLst>
        </pc:sldLayoutChg>
        <pc:sldLayoutChg chg="modTransition">
          <pc:chgData name="Nick Cardamone" userId="7f621660-7d04-4dad-859e-6d98d6642f80" providerId="ADAL" clId="{DAE50564-D9F4-4975-A22D-B511FB08259F}" dt="2022-11-09T02:15:37.454" v="650"/>
          <pc:sldLayoutMkLst>
            <pc:docMk/>
            <pc:sldMasterMk cId="2582261621" sldId="2147483660"/>
            <pc:sldLayoutMk cId="2803361328" sldId="2147483662"/>
          </pc:sldLayoutMkLst>
        </pc:sldLayoutChg>
        <pc:sldLayoutChg chg="modTransition">
          <pc:chgData name="Nick Cardamone" userId="7f621660-7d04-4dad-859e-6d98d6642f80" providerId="ADAL" clId="{DAE50564-D9F4-4975-A22D-B511FB08259F}" dt="2022-11-09T02:15:37.454" v="650"/>
          <pc:sldLayoutMkLst>
            <pc:docMk/>
            <pc:sldMasterMk cId="2582261621" sldId="2147483660"/>
            <pc:sldLayoutMk cId="103515486" sldId="2147483663"/>
          </pc:sldLayoutMkLst>
        </pc:sldLayoutChg>
        <pc:sldLayoutChg chg="modTransition">
          <pc:chgData name="Nick Cardamone" userId="7f621660-7d04-4dad-859e-6d98d6642f80" providerId="ADAL" clId="{DAE50564-D9F4-4975-A22D-B511FB08259F}" dt="2022-11-09T02:15:37.454" v="650"/>
          <pc:sldLayoutMkLst>
            <pc:docMk/>
            <pc:sldMasterMk cId="2582261621" sldId="2147483660"/>
            <pc:sldLayoutMk cId="2441752393" sldId="2147483664"/>
          </pc:sldLayoutMkLst>
        </pc:sldLayoutChg>
        <pc:sldLayoutChg chg="modTransition">
          <pc:chgData name="Nick Cardamone" userId="7f621660-7d04-4dad-859e-6d98d6642f80" providerId="ADAL" clId="{DAE50564-D9F4-4975-A22D-B511FB08259F}" dt="2022-11-09T02:15:37.454" v="650"/>
          <pc:sldLayoutMkLst>
            <pc:docMk/>
            <pc:sldMasterMk cId="2582261621" sldId="2147483660"/>
            <pc:sldLayoutMk cId="4256330828" sldId="2147483665"/>
          </pc:sldLayoutMkLst>
        </pc:sldLayoutChg>
        <pc:sldLayoutChg chg="modTransition">
          <pc:chgData name="Nick Cardamone" userId="7f621660-7d04-4dad-859e-6d98d6642f80" providerId="ADAL" clId="{DAE50564-D9F4-4975-A22D-B511FB08259F}" dt="2022-11-09T02:15:37.454" v="650"/>
          <pc:sldLayoutMkLst>
            <pc:docMk/>
            <pc:sldMasterMk cId="2582261621" sldId="2147483660"/>
            <pc:sldLayoutMk cId="3631351702" sldId="2147483666"/>
          </pc:sldLayoutMkLst>
        </pc:sldLayoutChg>
        <pc:sldLayoutChg chg="modTransition">
          <pc:chgData name="Nick Cardamone" userId="7f621660-7d04-4dad-859e-6d98d6642f80" providerId="ADAL" clId="{DAE50564-D9F4-4975-A22D-B511FB08259F}" dt="2022-11-09T02:15:37.454" v="650"/>
          <pc:sldLayoutMkLst>
            <pc:docMk/>
            <pc:sldMasterMk cId="2582261621" sldId="2147483660"/>
            <pc:sldLayoutMk cId="1728370361" sldId="2147483667"/>
          </pc:sldLayoutMkLst>
        </pc:sldLayoutChg>
        <pc:sldLayoutChg chg="modTransition">
          <pc:chgData name="Nick Cardamone" userId="7f621660-7d04-4dad-859e-6d98d6642f80" providerId="ADAL" clId="{DAE50564-D9F4-4975-A22D-B511FB08259F}" dt="2022-11-09T02:15:37.454" v="650"/>
          <pc:sldLayoutMkLst>
            <pc:docMk/>
            <pc:sldMasterMk cId="2582261621" sldId="2147483660"/>
            <pc:sldLayoutMk cId="482962332" sldId="2147483668"/>
          </pc:sldLayoutMkLst>
        </pc:sldLayoutChg>
        <pc:sldLayoutChg chg="modTransition">
          <pc:chgData name="Nick Cardamone" userId="7f621660-7d04-4dad-859e-6d98d6642f80" providerId="ADAL" clId="{DAE50564-D9F4-4975-A22D-B511FB08259F}" dt="2022-11-09T02:15:37.454" v="650"/>
          <pc:sldLayoutMkLst>
            <pc:docMk/>
            <pc:sldMasterMk cId="2582261621" sldId="2147483660"/>
            <pc:sldLayoutMk cId="3810201882" sldId="2147483669"/>
          </pc:sldLayoutMkLst>
        </pc:sldLayoutChg>
        <pc:sldLayoutChg chg="modTransition">
          <pc:chgData name="Nick Cardamone" userId="7f621660-7d04-4dad-859e-6d98d6642f80" providerId="ADAL" clId="{DAE50564-D9F4-4975-A22D-B511FB08259F}" dt="2022-11-09T02:15:37.454" v="650"/>
          <pc:sldLayoutMkLst>
            <pc:docMk/>
            <pc:sldMasterMk cId="2582261621" sldId="2147483660"/>
            <pc:sldLayoutMk cId="2359943278" sldId="2147483670"/>
          </pc:sldLayoutMkLst>
        </pc:sldLayoutChg>
        <pc:sldLayoutChg chg="modTransition">
          <pc:chgData name="Nick Cardamone" userId="7f621660-7d04-4dad-859e-6d98d6642f80" providerId="ADAL" clId="{DAE50564-D9F4-4975-A22D-B511FB08259F}" dt="2022-11-09T02:15:37.454" v="650"/>
          <pc:sldLayoutMkLst>
            <pc:docMk/>
            <pc:sldMasterMk cId="2582261621" sldId="2147483660"/>
            <pc:sldLayoutMk cId="3319723856" sldId="2147483671"/>
          </pc:sldLayoutMkLst>
        </pc:sldLayoutChg>
      </pc:sldMasterChg>
    </pc:docChg>
  </pc:docChgLst>
  <pc:docChgLst>
    <pc:chgData name="Daniel Oluwayomi" userId="S::doluw017@uottawa.ca::cb424f00-392f-48e3-82ae-3ad129cf48f1" providerId="AD" clId="Web-{DB78E387-E438-34FB-7421-B85720D842F8}"/>
    <pc:docChg chg="modSld">
      <pc:chgData name="Daniel Oluwayomi" userId="S::doluw017@uottawa.ca::cb424f00-392f-48e3-82ae-3ad129cf48f1" providerId="AD" clId="Web-{DB78E387-E438-34FB-7421-B85720D842F8}" dt="2023-04-05T18:23:45.054" v="44" actId="14100"/>
      <pc:docMkLst>
        <pc:docMk/>
      </pc:docMkLst>
      <pc:sldChg chg="delSp modSp">
        <pc:chgData name="Daniel Oluwayomi" userId="S::doluw017@uottawa.ca::cb424f00-392f-48e3-82ae-3ad129cf48f1" providerId="AD" clId="Web-{DB78E387-E438-34FB-7421-B85720D842F8}" dt="2023-04-05T18:14:56.391" v="16" actId="1076"/>
        <pc:sldMkLst>
          <pc:docMk/>
          <pc:sldMk cId="3371031464" sldId="303"/>
        </pc:sldMkLst>
      </pc:sldChg>
      <pc:sldChg chg="addSp delSp modSp">
        <pc:chgData name="Daniel Oluwayomi" userId="S::doluw017@uottawa.ca::cb424f00-392f-48e3-82ae-3ad129cf48f1" providerId="AD" clId="Web-{DB78E387-E438-34FB-7421-B85720D842F8}" dt="2023-04-05T18:04:41.773" v="11" actId="1076"/>
        <pc:sldMkLst>
          <pc:docMk/>
          <pc:sldMk cId="3900277021" sldId="309"/>
        </pc:sldMkLst>
      </pc:sldChg>
      <pc:sldChg chg="delSp modSp">
        <pc:chgData name="Daniel Oluwayomi" userId="S::doluw017@uottawa.ca::cb424f00-392f-48e3-82ae-3ad129cf48f1" providerId="AD" clId="Web-{DB78E387-E438-34FB-7421-B85720D842F8}" dt="2023-04-05T18:23:45.054" v="44" actId="14100"/>
        <pc:sldMkLst>
          <pc:docMk/>
          <pc:sldMk cId="1330127205" sldId="315"/>
        </pc:sldMkLst>
      </pc:sldChg>
    </pc:docChg>
  </pc:docChgLst>
  <pc:docChgLst>
    <pc:chgData name="Robert Boucher" userId="S::rbouc037@uottawa.ca::88861990-4d6b-44c8-9f84-973db1e2fca0" providerId="AD" clId="Web-{6D51CF01-F4B6-8D19-FF50-393A17B8C3EF}"/>
    <pc:docChg chg="modSld">
      <pc:chgData name="Robert Boucher" userId="S::rbouc037@uottawa.ca::88861990-4d6b-44c8-9f84-973db1e2fca0" providerId="AD" clId="Web-{6D51CF01-F4B6-8D19-FF50-393A17B8C3EF}" dt="2023-02-14T20:47:08.565" v="0" actId="14100"/>
      <pc:docMkLst>
        <pc:docMk/>
      </pc:docMkLst>
      <pc:sldChg chg="modSp">
        <pc:chgData name="Robert Boucher" userId="S::rbouc037@uottawa.ca::88861990-4d6b-44c8-9f84-973db1e2fca0" providerId="AD" clId="Web-{6D51CF01-F4B6-8D19-FF50-393A17B8C3EF}" dt="2023-02-14T20:47:08.565" v="0" actId="14100"/>
        <pc:sldMkLst>
          <pc:docMk/>
          <pc:sldMk cId="3034634959" sldId="296"/>
        </pc:sldMkLst>
      </pc:sldChg>
    </pc:docChg>
  </pc:docChgLst>
  <pc:docChgLst>
    <pc:chgData name="Nick Cardamone" userId="7f621660-7d04-4dad-859e-6d98d6642f80" providerId="ADAL" clId="{210C6533-8AEA-4EBA-BCFE-494D41EAED07}"/>
    <pc:docChg chg="undo custSel addSld delSld modSld sldOrd">
      <pc:chgData name="Nick Cardamone" userId="7f621660-7d04-4dad-859e-6d98d6642f80" providerId="ADAL" clId="{210C6533-8AEA-4EBA-BCFE-494D41EAED07}" dt="2022-12-02T19:53:42.191" v="3300" actId="1076"/>
      <pc:docMkLst>
        <pc:docMk/>
      </pc:docMkLst>
      <pc:sldChg chg="addSp modSp mod">
        <pc:chgData name="Nick Cardamone" userId="7f621660-7d04-4dad-859e-6d98d6642f80" providerId="ADAL" clId="{210C6533-8AEA-4EBA-BCFE-494D41EAED07}" dt="2022-12-01T01:18:18.576" v="2959" actId="1076"/>
        <pc:sldMkLst>
          <pc:docMk/>
          <pc:sldMk cId="2941587102" sldId="257"/>
        </pc:sldMkLst>
      </pc:sldChg>
      <pc:sldChg chg="addSp delSp modSp mod">
        <pc:chgData name="Nick Cardamone" userId="7f621660-7d04-4dad-859e-6d98d6642f80" providerId="ADAL" clId="{210C6533-8AEA-4EBA-BCFE-494D41EAED07}" dt="2022-12-02T00:24:03.988" v="3108" actId="14100"/>
        <pc:sldMkLst>
          <pc:docMk/>
          <pc:sldMk cId="488796612" sldId="258"/>
        </pc:sldMkLst>
      </pc:sldChg>
      <pc:sldChg chg="modSp mod">
        <pc:chgData name="Nick Cardamone" userId="7f621660-7d04-4dad-859e-6d98d6642f80" providerId="ADAL" clId="{210C6533-8AEA-4EBA-BCFE-494D41EAED07}" dt="2022-12-01T01:19:30.535" v="2961" actId="207"/>
        <pc:sldMkLst>
          <pc:docMk/>
          <pc:sldMk cId="672287864" sldId="261"/>
        </pc:sldMkLst>
      </pc:sldChg>
      <pc:sldChg chg="addSp delSp modSp mod">
        <pc:chgData name="Nick Cardamone" userId="7f621660-7d04-4dad-859e-6d98d6642f80" providerId="ADAL" clId="{210C6533-8AEA-4EBA-BCFE-494D41EAED07}" dt="2022-12-02T18:58:50.109" v="3278" actId="1076"/>
        <pc:sldMkLst>
          <pc:docMk/>
          <pc:sldMk cId="1721044085" sldId="263"/>
        </pc:sldMkLst>
      </pc:sldChg>
      <pc:sldChg chg="modSp mod">
        <pc:chgData name="Nick Cardamone" userId="7f621660-7d04-4dad-859e-6d98d6642f80" providerId="ADAL" clId="{210C6533-8AEA-4EBA-BCFE-494D41EAED07}" dt="2022-12-01T01:20:51.820" v="3003" actId="20577"/>
        <pc:sldMkLst>
          <pc:docMk/>
          <pc:sldMk cId="276987471" sldId="264"/>
        </pc:sldMkLst>
      </pc:sldChg>
      <pc:sldChg chg="addSp modSp mod">
        <pc:chgData name="Nick Cardamone" userId="7f621660-7d04-4dad-859e-6d98d6642f80" providerId="ADAL" clId="{210C6533-8AEA-4EBA-BCFE-494D41EAED07}" dt="2022-12-02T19:53:42.191" v="3300" actId="1076"/>
        <pc:sldMkLst>
          <pc:docMk/>
          <pc:sldMk cId="981295642" sldId="266"/>
        </pc:sldMkLst>
      </pc:sldChg>
      <pc:sldChg chg="modSp mod">
        <pc:chgData name="Nick Cardamone" userId="7f621660-7d04-4dad-859e-6d98d6642f80" providerId="ADAL" clId="{210C6533-8AEA-4EBA-BCFE-494D41EAED07}" dt="2022-12-02T19:29:22.282" v="3286" actId="20577"/>
        <pc:sldMkLst>
          <pc:docMk/>
          <pc:sldMk cId="4076336325" sldId="276"/>
        </pc:sldMkLst>
      </pc:sldChg>
      <pc:sldChg chg="addSp delSp modSp mod">
        <pc:chgData name="Nick Cardamone" userId="7f621660-7d04-4dad-859e-6d98d6642f80" providerId="ADAL" clId="{210C6533-8AEA-4EBA-BCFE-494D41EAED07}" dt="2022-12-02T00:34:40.725" v="3124" actId="1076"/>
        <pc:sldMkLst>
          <pc:docMk/>
          <pc:sldMk cId="803533368" sldId="277"/>
        </pc:sldMkLst>
      </pc:sldChg>
      <pc:sldChg chg="modSp del mod">
        <pc:chgData name="Nick Cardamone" userId="7f621660-7d04-4dad-859e-6d98d6642f80" providerId="ADAL" clId="{210C6533-8AEA-4EBA-BCFE-494D41EAED07}" dt="2022-11-30T18:35:20.781" v="2628" actId="47"/>
        <pc:sldMkLst>
          <pc:docMk/>
          <pc:sldMk cId="743426656" sldId="279"/>
        </pc:sldMkLst>
      </pc:sldChg>
      <pc:sldChg chg="addSp modSp new mod">
        <pc:chgData name="Nick Cardamone" userId="7f621660-7d04-4dad-859e-6d98d6642f80" providerId="ADAL" clId="{210C6533-8AEA-4EBA-BCFE-494D41EAED07}" dt="2022-11-30T18:33:44.678" v="2577" actId="20577"/>
        <pc:sldMkLst>
          <pc:docMk/>
          <pc:sldMk cId="2567989147" sldId="280"/>
        </pc:sldMkLst>
      </pc:sldChg>
      <pc:sldChg chg="addSp delSp modSp new mod">
        <pc:chgData name="Nick Cardamone" userId="7f621660-7d04-4dad-859e-6d98d6642f80" providerId="ADAL" clId="{210C6533-8AEA-4EBA-BCFE-494D41EAED07}" dt="2022-11-30T18:19:33.708" v="2438" actId="20577"/>
        <pc:sldMkLst>
          <pc:docMk/>
          <pc:sldMk cId="723037782" sldId="281"/>
        </pc:sldMkLst>
      </pc:sldChg>
      <pc:sldChg chg="new del">
        <pc:chgData name="Nick Cardamone" userId="7f621660-7d04-4dad-859e-6d98d6642f80" providerId="ADAL" clId="{210C6533-8AEA-4EBA-BCFE-494D41EAED07}" dt="2022-11-27T19:21:58.318" v="42" actId="680"/>
        <pc:sldMkLst>
          <pc:docMk/>
          <pc:sldMk cId="1533969492" sldId="281"/>
        </pc:sldMkLst>
      </pc:sldChg>
      <pc:sldChg chg="modSp new mod">
        <pc:chgData name="Nick Cardamone" userId="7f621660-7d04-4dad-859e-6d98d6642f80" providerId="ADAL" clId="{210C6533-8AEA-4EBA-BCFE-494D41EAED07}" dt="2022-12-02T00:01:21.672" v="3048" actId="20577"/>
        <pc:sldMkLst>
          <pc:docMk/>
          <pc:sldMk cId="244005096" sldId="282"/>
        </pc:sldMkLst>
      </pc:sldChg>
      <pc:sldChg chg="modSp new mod">
        <pc:chgData name="Nick Cardamone" userId="7f621660-7d04-4dad-859e-6d98d6642f80" providerId="ADAL" clId="{210C6533-8AEA-4EBA-BCFE-494D41EAED07}" dt="2022-11-27T19:23:53.345" v="89" actId="20577"/>
        <pc:sldMkLst>
          <pc:docMk/>
          <pc:sldMk cId="1037444342" sldId="283"/>
        </pc:sldMkLst>
      </pc:sldChg>
      <pc:sldChg chg="addSp modSp new mod ord">
        <pc:chgData name="Nick Cardamone" userId="7f621660-7d04-4dad-859e-6d98d6642f80" providerId="ADAL" clId="{210C6533-8AEA-4EBA-BCFE-494D41EAED07}" dt="2022-12-02T19:29:45.946" v="3288"/>
        <pc:sldMkLst>
          <pc:docMk/>
          <pc:sldMk cId="2626304133" sldId="284"/>
        </pc:sldMkLst>
      </pc:sldChg>
      <pc:sldChg chg="delSp modSp new mod">
        <pc:chgData name="Nick Cardamone" userId="7f621660-7d04-4dad-859e-6d98d6642f80" providerId="ADAL" clId="{210C6533-8AEA-4EBA-BCFE-494D41EAED07}" dt="2022-11-30T18:36:32.398" v="2639" actId="20577"/>
        <pc:sldMkLst>
          <pc:docMk/>
          <pc:sldMk cId="911189214" sldId="285"/>
        </pc:sldMkLst>
      </pc:sldChg>
      <pc:sldChg chg="modSp new mod">
        <pc:chgData name="Nick Cardamone" userId="7f621660-7d04-4dad-859e-6d98d6642f80" providerId="ADAL" clId="{210C6533-8AEA-4EBA-BCFE-494D41EAED07}" dt="2022-12-01T01:23:47.258" v="3030" actId="20577"/>
        <pc:sldMkLst>
          <pc:docMk/>
          <pc:sldMk cId="760651208" sldId="286"/>
        </pc:sldMkLst>
      </pc:sldChg>
      <pc:sldChg chg="modSp new mod">
        <pc:chgData name="Nick Cardamone" userId="7f621660-7d04-4dad-859e-6d98d6642f80" providerId="ADAL" clId="{210C6533-8AEA-4EBA-BCFE-494D41EAED07}" dt="2022-12-01T01:23:35.647" v="3024" actId="20577"/>
        <pc:sldMkLst>
          <pc:docMk/>
          <pc:sldMk cId="2061096225" sldId="287"/>
        </pc:sldMkLst>
      </pc:sldChg>
      <pc:sldChg chg="modSp new mod">
        <pc:chgData name="Nick Cardamone" userId="7f621660-7d04-4dad-859e-6d98d6642f80" providerId="ADAL" clId="{210C6533-8AEA-4EBA-BCFE-494D41EAED07}" dt="2022-12-01T01:23:23.744" v="3017" actId="20577"/>
        <pc:sldMkLst>
          <pc:docMk/>
          <pc:sldMk cId="1077439497" sldId="288"/>
        </pc:sldMkLst>
      </pc:sldChg>
      <pc:sldChg chg="modSp new mod">
        <pc:chgData name="Nick Cardamone" userId="7f621660-7d04-4dad-859e-6d98d6642f80" providerId="ADAL" clId="{210C6533-8AEA-4EBA-BCFE-494D41EAED07}" dt="2022-11-30T18:12:22.025" v="1925" actId="20577"/>
        <pc:sldMkLst>
          <pc:docMk/>
          <pc:sldMk cId="2135839000" sldId="289"/>
        </pc:sldMkLst>
      </pc:sldChg>
      <pc:sldChg chg="modSp new del mod">
        <pc:chgData name="Nick Cardamone" userId="7f621660-7d04-4dad-859e-6d98d6642f80" providerId="ADAL" clId="{210C6533-8AEA-4EBA-BCFE-494D41EAED07}" dt="2022-11-30T16:37:32.972" v="1312" actId="47"/>
        <pc:sldMkLst>
          <pc:docMk/>
          <pc:sldMk cId="3599636541" sldId="290"/>
        </pc:sldMkLst>
      </pc:sldChg>
      <pc:sldChg chg="addSp delSp modSp mod">
        <pc:chgData name="Nick Cardamone" userId="7f621660-7d04-4dad-859e-6d98d6642f80" providerId="ADAL" clId="{210C6533-8AEA-4EBA-BCFE-494D41EAED07}" dt="2022-12-02T00:36:57.810" v="3258" actId="20577"/>
        <pc:sldMkLst>
          <pc:docMk/>
          <pc:sldMk cId="2543385393" sldId="292"/>
        </pc:sldMkLst>
      </pc:sldChg>
    </pc:docChg>
  </pc:docChgLst>
  <pc:docChgLst>
    <pc:chgData name="Guest User" userId="S::urn:spo:anon#59bb13fda3847e2a2ef4d4410e10e67aa936149703b34bb51addc7de549f95b6::" providerId="AD" clId="Web-{8561BFD3-8360-9E14-6FE5-7F8CD69B6B23}"/>
    <pc:docChg chg="modSld">
      <pc:chgData name="Guest User" userId="S::urn:spo:anon#59bb13fda3847e2a2ef4d4410e10e67aa936149703b34bb51addc7de549f95b6::" providerId="AD" clId="Web-{8561BFD3-8360-9E14-6FE5-7F8CD69B6B23}" dt="2022-12-01T01:12:08.207" v="77" actId="1076"/>
      <pc:docMkLst>
        <pc:docMk/>
      </pc:docMkLst>
      <pc:sldChg chg="addSp modSp">
        <pc:chgData name="Guest User" userId="S::urn:spo:anon#59bb13fda3847e2a2ef4d4410e10e67aa936149703b34bb51addc7de549f95b6::" providerId="AD" clId="Web-{8561BFD3-8360-9E14-6FE5-7F8CD69B6B23}" dt="2022-12-01T00:22:50.576" v="59" actId="1076"/>
        <pc:sldMkLst>
          <pc:docMk/>
          <pc:sldMk cId="1037444342" sldId="283"/>
        </pc:sldMkLst>
      </pc:sldChg>
      <pc:sldChg chg="addSp delSp modSp">
        <pc:chgData name="Guest User" userId="S::urn:spo:anon#59bb13fda3847e2a2ef4d4410e10e67aa936149703b34bb51addc7de549f95b6::" providerId="AD" clId="Web-{8561BFD3-8360-9E14-6FE5-7F8CD69B6B23}" dt="2022-12-01T01:12:08.207" v="77" actId="1076"/>
        <pc:sldMkLst>
          <pc:docMk/>
          <pc:sldMk cId="2332713091" sldId="291"/>
        </pc:sldMkLst>
      </pc:sldChg>
    </pc:docChg>
  </pc:docChgLst>
  <pc:docChgLst>
    <pc:chgData name="David Zhou" userId="S::jzhou147@uottawa.ca::ebdd302d-3413-4763-8bf1-54054c751944" providerId="AD" clId="Web-{E212412A-19E6-FA4C-CB13-7E1081555414}"/>
    <pc:docChg chg="addSld modSld">
      <pc:chgData name="David Zhou" userId="S::jzhou147@uottawa.ca::ebdd302d-3413-4763-8bf1-54054c751944" providerId="AD" clId="Web-{E212412A-19E6-FA4C-CB13-7E1081555414}" dt="2023-02-15T03:36:26.105" v="90" actId="20577"/>
      <pc:docMkLst>
        <pc:docMk/>
      </pc:docMkLst>
      <pc:sldChg chg="addSp delSp modSp new">
        <pc:chgData name="David Zhou" userId="S::jzhou147@uottawa.ca::ebdd302d-3413-4763-8bf1-54054c751944" providerId="AD" clId="Web-{E212412A-19E6-FA4C-CB13-7E1081555414}" dt="2023-02-15T03:36:26.105" v="90" actId="20577"/>
        <pc:sldMkLst>
          <pc:docMk/>
          <pc:sldMk cId="732348696" sldId="299"/>
        </pc:sldMkLst>
      </pc:sldChg>
      <pc:sldChg chg="addSp delSp modSp new">
        <pc:chgData name="David Zhou" userId="S::jzhou147@uottawa.ca::ebdd302d-3413-4763-8bf1-54054c751944" providerId="AD" clId="Web-{E212412A-19E6-FA4C-CB13-7E1081555414}" dt="2023-02-15T03:34:53.887" v="71" actId="1076"/>
        <pc:sldMkLst>
          <pc:docMk/>
          <pc:sldMk cId="62081005" sldId="300"/>
        </pc:sldMkLst>
      </pc:sldChg>
    </pc:docChg>
  </pc:docChgLst>
  <pc:docChgLst>
    <pc:chgData name="Guest User" userId="S::urn:spo:anon#59bb13fda3847e2a2ef4d4410e10e67aa936149703b34bb51addc7de549f95b6::" providerId="AD" clId="Web-{5322E4FD-94DB-17E2-1E53-8994EAA3F267}"/>
    <pc:docChg chg="modSld">
      <pc:chgData name="Guest User" userId="S::urn:spo:anon#59bb13fda3847e2a2ef4d4410e10e67aa936149703b34bb51addc7de549f95b6::" providerId="AD" clId="Web-{5322E4FD-94DB-17E2-1E53-8994EAA3F267}" dt="2022-11-30T20:29:26.863" v="5" actId="1076"/>
      <pc:docMkLst>
        <pc:docMk/>
      </pc:docMkLst>
      <pc:sldChg chg="addSp delSp modSp">
        <pc:chgData name="Guest User" userId="S::urn:spo:anon#59bb13fda3847e2a2ef4d4410e10e67aa936149703b34bb51addc7de549f95b6::" providerId="AD" clId="Web-{5322E4FD-94DB-17E2-1E53-8994EAA3F267}" dt="2022-11-30T20:29:26.863" v="5" actId="1076"/>
        <pc:sldMkLst>
          <pc:docMk/>
          <pc:sldMk cId="1037444342" sldId="283"/>
        </pc:sldMkLst>
      </pc:sldChg>
    </pc:docChg>
  </pc:docChgLst>
  <pc:docChgLst>
    <pc:chgData name="Robert Boucher" userId="88861990-4d6b-44c8-9f84-973db1e2fca0" providerId="ADAL" clId="{3D59FF42-4A9D-4447-93FC-B7FE455D7508}"/>
    <pc:docChg chg="custSel modSld sldOrd">
      <pc:chgData name="Robert Boucher" userId="88861990-4d6b-44c8-9f84-973db1e2fca0" providerId="ADAL" clId="{3D59FF42-4A9D-4447-93FC-B7FE455D7508}" dt="2022-11-08T01:41:07.217" v="146" actId="20577"/>
      <pc:docMkLst>
        <pc:docMk/>
      </pc:docMkLst>
      <pc:sldChg chg="addSp delSp modSp mod">
        <pc:chgData name="Robert Boucher" userId="88861990-4d6b-44c8-9f84-973db1e2fca0" providerId="ADAL" clId="{3D59FF42-4A9D-4447-93FC-B7FE455D7508}" dt="2022-11-08T01:41:07.217" v="146" actId="20577"/>
        <pc:sldMkLst>
          <pc:docMk/>
          <pc:sldMk cId="1119954284" sldId="265"/>
        </pc:sldMkLst>
      </pc:sldChg>
      <pc:sldChg chg="addSp delSp modSp mod ord">
        <pc:chgData name="Robert Boucher" userId="88861990-4d6b-44c8-9f84-973db1e2fca0" providerId="ADAL" clId="{3D59FF42-4A9D-4447-93FC-B7FE455D7508}" dt="2022-11-07T22:37:51.969" v="6" actId="478"/>
        <pc:sldMkLst>
          <pc:docMk/>
          <pc:sldMk cId="981295642" sldId="266"/>
        </pc:sldMkLst>
      </pc:sldChg>
    </pc:docChg>
  </pc:docChgLst>
  <pc:docChgLst>
    <pc:chgData name="Guest User" userId="S::urn:spo:anon#59bb13fda3847e2a2ef4d4410e10e67aa936149703b34bb51addc7de549f95b6::" providerId="AD" clId="Web-{C0E8CA23-31F4-4D96-8175-DCED3BF208DE}"/>
    <pc:docChg chg="modSld">
      <pc:chgData name="Guest User" userId="S::urn:spo:anon#59bb13fda3847e2a2ef4d4410e10e67aa936149703b34bb51addc7de549f95b6::" providerId="AD" clId="Web-{C0E8CA23-31F4-4D96-8175-DCED3BF208DE}" dt="2022-12-01T01:09:34.896" v="4" actId="20577"/>
      <pc:docMkLst>
        <pc:docMk/>
      </pc:docMkLst>
      <pc:sldChg chg="modSp">
        <pc:chgData name="Guest User" userId="S::urn:spo:anon#59bb13fda3847e2a2ef4d4410e10e67aa936149703b34bb51addc7de549f95b6::" providerId="AD" clId="Web-{C0E8CA23-31F4-4D96-8175-DCED3BF208DE}" dt="2022-12-01T01:09:34.896" v="4" actId="20577"/>
        <pc:sldMkLst>
          <pc:docMk/>
          <pc:sldMk cId="244005096" sldId="282"/>
        </pc:sldMkLst>
      </pc:sldChg>
    </pc:docChg>
  </pc:docChgLst>
  <pc:docChgLst>
    <pc:chgData name="Nick Cardamone" userId="7f621660-7d04-4dad-859e-6d98d6642f80" providerId="ADAL" clId="{14E48732-F209-4E9F-82D1-F555A041A968}"/>
    <pc:docChg chg="delSld modSld">
      <pc:chgData name="Nick Cardamone" userId="7f621660-7d04-4dad-859e-6d98d6642f80" providerId="ADAL" clId="{14E48732-F209-4E9F-82D1-F555A041A968}" dt="2025-01-20T03:11:39.065" v="116" actId="20577"/>
      <pc:docMkLst>
        <pc:docMk/>
      </pc:docMkLst>
      <pc:sldChg chg="addSp delSp modSp mod">
        <pc:chgData name="Nick Cardamone" userId="7f621660-7d04-4dad-859e-6d98d6642f80" providerId="ADAL" clId="{14E48732-F209-4E9F-82D1-F555A041A968}" dt="2025-01-20T03:08:27.288" v="15" actId="20577"/>
        <pc:sldMkLst>
          <pc:docMk/>
          <pc:sldMk cId="2941587102" sldId="257"/>
        </pc:sldMkLst>
        <pc:spChg chg="mod">
          <ac:chgData name="Nick Cardamone" userId="7f621660-7d04-4dad-859e-6d98d6642f80" providerId="ADAL" clId="{14E48732-F209-4E9F-82D1-F555A041A968}" dt="2025-01-20T03:08:27.288" v="15" actId="20577"/>
          <ac:spMkLst>
            <pc:docMk/>
            <pc:sldMk cId="2941587102" sldId="257"/>
            <ac:spMk id="3" creationId="{2A909FDD-C7AB-961E-9768-540D1E8623F8}"/>
          </ac:spMkLst>
        </pc:spChg>
        <pc:picChg chg="add del mod">
          <ac:chgData name="Nick Cardamone" userId="7f621660-7d04-4dad-859e-6d98d6642f80" providerId="ADAL" clId="{14E48732-F209-4E9F-82D1-F555A041A968}" dt="2025-01-20T03:08:03.740" v="9" actId="21"/>
          <ac:picMkLst>
            <pc:docMk/>
            <pc:sldMk cId="2941587102" sldId="257"/>
            <ac:picMk id="5" creationId="{59C40F7B-7C54-3125-D300-B350D96A474C}"/>
          </ac:picMkLst>
        </pc:picChg>
        <pc:picChg chg="add del mod">
          <ac:chgData name="Nick Cardamone" userId="7f621660-7d04-4dad-859e-6d98d6642f80" providerId="ADAL" clId="{14E48732-F209-4E9F-82D1-F555A041A968}" dt="2025-01-20T03:08:03.740" v="9" actId="21"/>
          <ac:picMkLst>
            <pc:docMk/>
            <pc:sldMk cId="2941587102" sldId="257"/>
            <ac:picMk id="6" creationId="{5E2D4DCF-0550-475B-4C13-8AD705DF2C03}"/>
          </ac:picMkLst>
        </pc:picChg>
        <pc:picChg chg="add mod">
          <ac:chgData name="Nick Cardamone" userId="7f621660-7d04-4dad-859e-6d98d6642f80" providerId="ADAL" clId="{14E48732-F209-4E9F-82D1-F555A041A968}" dt="2025-01-20T03:08:21.359" v="13" actId="1076"/>
          <ac:picMkLst>
            <pc:docMk/>
            <pc:sldMk cId="2941587102" sldId="257"/>
            <ac:picMk id="7" creationId="{59C40F7B-7C54-3125-D300-B350D96A474C}"/>
          </ac:picMkLst>
        </pc:picChg>
        <pc:picChg chg="add mod">
          <ac:chgData name="Nick Cardamone" userId="7f621660-7d04-4dad-859e-6d98d6642f80" providerId="ADAL" clId="{14E48732-F209-4E9F-82D1-F555A041A968}" dt="2025-01-20T03:08:13.709" v="12" actId="1076"/>
          <ac:picMkLst>
            <pc:docMk/>
            <pc:sldMk cId="2941587102" sldId="257"/>
            <ac:picMk id="8" creationId="{5E2D4DCF-0550-475B-4C13-8AD705DF2C03}"/>
          </ac:picMkLst>
        </pc:picChg>
      </pc:sldChg>
      <pc:sldChg chg="modSp mod">
        <pc:chgData name="Nick Cardamone" userId="7f621660-7d04-4dad-859e-6d98d6642f80" providerId="ADAL" clId="{14E48732-F209-4E9F-82D1-F555A041A968}" dt="2025-01-20T03:08:35.303" v="18" actId="20577"/>
        <pc:sldMkLst>
          <pc:docMk/>
          <pc:sldMk cId="488796612" sldId="258"/>
        </pc:sldMkLst>
        <pc:spChg chg="mod">
          <ac:chgData name="Nick Cardamone" userId="7f621660-7d04-4dad-859e-6d98d6642f80" providerId="ADAL" clId="{14E48732-F209-4E9F-82D1-F555A041A968}" dt="2025-01-20T03:08:35.303" v="18" actId="20577"/>
          <ac:spMkLst>
            <pc:docMk/>
            <pc:sldMk cId="488796612" sldId="258"/>
            <ac:spMk id="2" creationId="{C4E30B44-B206-CEED-914F-18C8E7871781}"/>
          </ac:spMkLst>
        </pc:spChg>
      </pc:sldChg>
      <pc:sldChg chg="modSp mod">
        <pc:chgData name="Nick Cardamone" userId="7f621660-7d04-4dad-859e-6d98d6642f80" providerId="ADAL" clId="{14E48732-F209-4E9F-82D1-F555A041A968}" dt="2025-01-20T03:08:45.695" v="28" actId="20577"/>
        <pc:sldMkLst>
          <pc:docMk/>
          <pc:sldMk cId="672287864" sldId="261"/>
        </pc:sldMkLst>
        <pc:spChg chg="mod">
          <ac:chgData name="Nick Cardamone" userId="7f621660-7d04-4dad-859e-6d98d6642f80" providerId="ADAL" clId="{14E48732-F209-4E9F-82D1-F555A041A968}" dt="2025-01-20T03:08:45.695" v="28" actId="20577"/>
          <ac:spMkLst>
            <pc:docMk/>
            <pc:sldMk cId="672287864" sldId="261"/>
            <ac:spMk id="2" creationId="{63DECC33-950F-2526-464C-BC7BD19D117C}"/>
          </ac:spMkLst>
        </pc:spChg>
      </pc:sldChg>
      <pc:sldChg chg="modSp mod">
        <pc:chgData name="Nick Cardamone" userId="7f621660-7d04-4dad-859e-6d98d6642f80" providerId="ADAL" clId="{14E48732-F209-4E9F-82D1-F555A041A968}" dt="2025-01-20T03:08:51.449" v="30" actId="20577"/>
        <pc:sldMkLst>
          <pc:docMk/>
          <pc:sldMk cId="3176340140" sldId="262"/>
        </pc:sldMkLst>
        <pc:spChg chg="mod">
          <ac:chgData name="Nick Cardamone" userId="7f621660-7d04-4dad-859e-6d98d6642f80" providerId="ADAL" clId="{14E48732-F209-4E9F-82D1-F555A041A968}" dt="2025-01-20T03:08:51.449" v="30" actId="20577"/>
          <ac:spMkLst>
            <pc:docMk/>
            <pc:sldMk cId="3176340140" sldId="262"/>
            <ac:spMk id="2" creationId="{982E2FC0-2719-9C3E-9350-64655CD43D0C}"/>
          </ac:spMkLst>
        </pc:spChg>
      </pc:sldChg>
      <pc:sldChg chg="modSp mod">
        <pc:chgData name="Nick Cardamone" userId="7f621660-7d04-4dad-859e-6d98d6642f80" providerId="ADAL" clId="{14E48732-F209-4E9F-82D1-F555A041A968}" dt="2025-01-20T03:08:56.056" v="32" actId="20577"/>
        <pc:sldMkLst>
          <pc:docMk/>
          <pc:sldMk cId="1721044085" sldId="263"/>
        </pc:sldMkLst>
        <pc:spChg chg="mod">
          <ac:chgData name="Nick Cardamone" userId="7f621660-7d04-4dad-859e-6d98d6642f80" providerId="ADAL" clId="{14E48732-F209-4E9F-82D1-F555A041A968}" dt="2025-01-20T03:08:56.056" v="32" actId="20577"/>
          <ac:spMkLst>
            <pc:docMk/>
            <pc:sldMk cId="1721044085" sldId="263"/>
            <ac:spMk id="2" creationId="{46D85264-237A-5D66-1EAC-92AB7244D9EF}"/>
          </ac:spMkLst>
        </pc:spChg>
      </pc:sldChg>
      <pc:sldChg chg="modSp mod">
        <pc:chgData name="Nick Cardamone" userId="7f621660-7d04-4dad-859e-6d98d6642f80" providerId="ADAL" clId="{14E48732-F209-4E9F-82D1-F555A041A968}" dt="2025-01-20T03:10:45.829" v="106" actId="20577"/>
        <pc:sldMkLst>
          <pc:docMk/>
          <pc:sldMk cId="981295642" sldId="266"/>
        </pc:sldMkLst>
        <pc:spChg chg="mod">
          <ac:chgData name="Nick Cardamone" userId="7f621660-7d04-4dad-859e-6d98d6642f80" providerId="ADAL" clId="{14E48732-F209-4E9F-82D1-F555A041A968}" dt="2025-01-20T03:10:45.829" v="106" actId="20577"/>
          <ac:spMkLst>
            <pc:docMk/>
            <pc:sldMk cId="981295642" sldId="266"/>
            <ac:spMk id="2" creationId="{85058FF6-FDBD-9A85-B179-116747664C79}"/>
          </ac:spMkLst>
        </pc:spChg>
      </pc:sldChg>
      <pc:sldChg chg="modSp mod">
        <pc:chgData name="Nick Cardamone" userId="7f621660-7d04-4dad-859e-6d98d6642f80" providerId="ADAL" clId="{14E48732-F209-4E9F-82D1-F555A041A968}" dt="2025-01-20T03:09:03.233" v="33" actId="20577"/>
        <pc:sldMkLst>
          <pc:docMk/>
          <pc:sldMk cId="537458428" sldId="297"/>
        </pc:sldMkLst>
        <pc:spChg chg="mod">
          <ac:chgData name="Nick Cardamone" userId="7f621660-7d04-4dad-859e-6d98d6642f80" providerId="ADAL" clId="{14E48732-F209-4E9F-82D1-F555A041A968}" dt="2025-01-20T03:09:03.233" v="33" actId="20577"/>
          <ac:spMkLst>
            <pc:docMk/>
            <pc:sldMk cId="537458428" sldId="297"/>
            <ac:spMk id="2" creationId="{D1C0A64B-F115-6682-BD07-D58AABDD2CE7}"/>
          </ac:spMkLst>
        </pc:spChg>
      </pc:sldChg>
      <pc:sldChg chg="modSp mod">
        <pc:chgData name="Nick Cardamone" userId="7f621660-7d04-4dad-859e-6d98d6642f80" providerId="ADAL" clId="{14E48732-F209-4E9F-82D1-F555A041A968}" dt="2025-01-20T03:09:21.329" v="39" actId="20577"/>
        <pc:sldMkLst>
          <pc:docMk/>
          <pc:sldMk cId="3371031464" sldId="303"/>
        </pc:sldMkLst>
        <pc:spChg chg="mod">
          <ac:chgData name="Nick Cardamone" userId="7f621660-7d04-4dad-859e-6d98d6642f80" providerId="ADAL" clId="{14E48732-F209-4E9F-82D1-F555A041A968}" dt="2025-01-20T03:09:21.329" v="39" actId="20577"/>
          <ac:spMkLst>
            <pc:docMk/>
            <pc:sldMk cId="3371031464" sldId="303"/>
            <ac:spMk id="2" creationId="{B259ADA8-7EFC-C1B9-A6F5-0A5D62B64709}"/>
          </ac:spMkLst>
        </pc:spChg>
      </pc:sldChg>
      <pc:sldChg chg="modSp mod">
        <pc:chgData name="Nick Cardamone" userId="7f621660-7d04-4dad-859e-6d98d6642f80" providerId="ADAL" clId="{14E48732-F209-4E9F-82D1-F555A041A968}" dt="2025-01-20T03:09:50.503" v="71" actId="20577"/>
        <pc:sldMkLst>
          <pc:docMk/>
          <pc:sldMk cId="3267229839" sldId="304"/>
        </pc:sldMkLst>
        <pc:spChg chg="mod">
          <ac:chgData name="Nick Cardamone" userId="7f621660-7d04-4dad-859e-6d98d6642f80" providerId="ADAL" clId="{14E48732-F209-4E9F-82D1-F555A041A968}" dt="2025-01-20T03:09:50.503" v="71" actId="20577"/>
          <ac:spMkLst>
            <pc:docMk/>
            <pc:sldMk cId="3267229839" sldId="304"/>
            <ac:spMk id="2" creationId="{390AE7AA-C18A-F31C-E4BC-8E58DBA19671}"/>
          </ac:spMkLst>
        </pc:spChg>
      </pc:sldChg>
      <pc:sldChg chg="modSp mod">
        <pc:chgData name="Nick Cardamone" userId="7f621660-7d04-4dad-859e-6d98d6642f80" providerId="ADAL" clId="{14E48732-F209-4E9F-82D1-F555A041A968}" dt="2025-01-20T03:10:12.671" v="95" actId="20577"/>
        <pc:sldMkLst>
          <pc:docMk/>
          <pc:sldMk cId="156107366" sldId="305"/>
        </pc:sldMkLst>
        <pc:spChg chg="mod">
          <ac:chgData name="Nick Cardamone" userId="7f621660-7d04-4dad-859e-6d98d6642f80" providerId="ADAL" clId="{14E48732-F209-4E9F-82D1-F555A041A968}" dt="2025-01-20T03:10:12.671" v="95" actId="20577"/>
          <ac:spMkLst>
            <pc:docMk/>
            <pc:sldMk cId="156107366" sldId="305"/>
            <ac:spMk id="2" creationId="{70BB463D-2FF5-5203-91C0-6B4AB2EEDF97}"/>
          </ac:spMkLst>
        </pc:spChg>
      </pc:sldChg>
      <pc:sldChg chg="modSp mod">
        <pc:chgData name="Nick Cardamone" userId="7f621660-7d04-4dad-859e-6d98d6642f80" providerId="ADAL" clId="{14E48732-F209-4E9F-82D1-F555A041A968}" dt="2025-01-20T03:10:35.209" v="102" actId="20577"/>
        <pc:sldMkLst>
          <pc:docMk/>
          <pc:sldMk cId="3999998091" sldId="306"/>
        </pc:sldMkLst>
        <pc:spChg chg="mod">
          <ac:chgData name="Nick Cardamone" userId="7f621660-7d04-4dad-859e-6d98d6642f80" providerId="ADAL" clId="{14E48732-F209-4E9F-82D1-F555A041A968}" dt="2025-01-20T03:10:35.209" v="102" actId="20577"/>
          <ac:spMkLst>
            <pc:docMk/>
            <pc:sldMk cId="3999998091" sldId="306"/>
            <ac:spMk id="2" creationId="{38F9079E-183D-7EB4-F51B-88B3271D8604}"/>
          </ac:spMkLst>
        </pc:spChg>
      </pc:sldChg>
      <pc:sldChg chg="modSp mod">
        <pc:chgData name="Nick Cardamone" userId="7f621660-7d04-4dad-859e-6d98d6642f80" providerId="ADAL" clId="{14E48732-F209-4E9F-82D1-F555A041A968}" dt="2025-01-20T03:11:04.183" v="113" actId="6549"/>
        <pc:sldMkLst>
          <pc:docMk/>
          <pc:sldMk cId="2042174" sldId="308"/>
        </pc:sldMkLst>
        <pc:spChg chg="mod">
          <ac:chgData name="Nick Cardamone" userId="7f621660-7d04-4dad-859e-6d98d6642f80" providerId="ADAL" clId="{14E48732-F209-4E9F-82D1-F555A041A968}" dt="2025-01-20T03:11:04.183" v="113" actId="6549"/>
          <ac:spMkLst>
            <pc:docMk/>
            <pc:sldMk cId="2042174" sldId="308"/>
            <ac:spMk id="2" creationId="{AAB26786-2B7B-ABC6-2B6C-74EB3DFCD364}"/>
          </ac:spMkLst>
        </pc:spChg>
      </pc:sldChg>
      <pc:sldChg chg="modSp mod">
        <pc:chgData name="Nick Cardamone" userId="7f621660-7d04-4dad-859e-6d98d6642f80" providerId="ADAL" clId="{14E48732-F209-4E9F-82D1-F555A041A968}" dt="2025-01-20T03:10:51.044" v="107" actId="20577"/>
        <pc:sldMkLst>
          <pc:docMk/>
          <pc:sldMk cId="3900277021" sldId="309"/>
        </pc:sldMkLst>
        <pc:spChg chg="mod">
          <ac:chgData name="Nick Cardamone" userId="7f621660-7d04-4dad-859e-6d98d6642f80" providerId="ADAL" clId="{14E48732-F209-4E9F-82D1-F555A041A968}" dt="2025-01-20T03:10:51.044" v="107" actId="20577"/>
          <ac:spMkLst>
            <pc:docMk/>
            <pc:sldMk cId="3900277021" sldId="309"/>
            <ac:spMk id="2" creationId="{7592C7E7-59BE-B32A-EF8F-F4F886032FCC}"/>
          </ac:spMkLst>
        </pc:spChg>
      </pc:sldChg>
      <pc:sldChg chg="modSp mod">
        <pc:chgData name="Nick Cardamone" userId="7f621660-7d04-4dad-859e-6d98d6642f80" providerId="ADAL" clId="{14E48732-F209-4E9F-82D1-F555A041A968}" dt="2025-01-20T03:11:13.929" v="114" actId="20577"/>
        <pc:sldMkLst>
          <pc:docMk/>
          <pc:sldMk cId="889431938" sldId="311"/>
        </pc:sldMkLst>
        <pc:spChg chg="mod">
          <ac:chgData name="Nick Cardamone" userId="7f621660-7d04-4dad-859e-6d98d6642f80" providerId="ADAL" clId="{14E48732-F209-4E9F-82D1-F555A041A968}" dt="2025-01-20T03:11:13.929" v="114" actId="20577"/>
          <ac:spMkLst>
            <pc:docMk/>
            <pc:sldMk cId="889431938" sldId="311"/>
            <ac:spMk id="2" creationId="{FB4E591C-9DD6-B87B-5B6E-CF59278A098E}"/>
          </ac:spMkLst>
        </pc:spChg>
      </pc:sldChg>
      <pc:sldChg chg="modSp mod">
        <pc:chgData name="Nick Cardamone" userId="7f621660-7d04-4dad-859e-6d98d6642f80" providerId="ADAL" clId="{14E48732-F209-4E9F-82D1-F555A041A968}" dt="2025-01-20T03:11:29.748" v="115" actId="20577"/>
        <pc:sldMkLst>
          <pc:docMk/>
          <pc:sldMk cId="2359511473" sldId="312"/>
        </pc:sldMkLst>
        <pc:spChg chg="mod">
          <ac:chgData name="Nick Cardamone" userId="7f621660-7d04-4dad-859e-6d98d6642f80" providerId="ADAL" clId="{14E48732-F209-4E9F-82D1-F555A041A968}" dt="2025-01-20T03:11:29.748" v="115" actId="20577"/>
          <ac:spMkLst>
            <pc:docMk/>
            <pc:sldMk cId="2359511473" sldId="312"/>
            <ac:spMk id="2" creationId="{9B512245-2EE5-0C0F-9BFE-A8D944593FB3}"/>
          </ac:spMkLst>
        </pc:spChg>
      </pc:sldChg>
      <pc:sldChg chg="modSp mod">
        <pc:chgData name="Nick Cardamone" userId="7f621660-7d04-4dad-859e-6d98d6642f80" providerId="ADAL" clId="{14E48732-F209-4E9F-82D1-F555A041A968}" dt="2025-01-20T03:09:10.561" v="35" actId="20577"/>
        <pc:sldMkLst>
          <pc:docMk/>
          <pc:sldMk cId="1626850650" sldId="313"/>
        </pc:sldMkLst>
        <pc:spChg chg="mod">
          <ac:chgData name="Nick Cardamone" userId="7f621660-7d04-4dad-859e-6d98d6642f80" providerId="ADAL" clId="{14E48732-F209-4E9F-82D1-F555A041A968}" dt="2025-01-20T03:09:10.561" v="35" actId="20577"/>
          <ac:spMkLst>
            <pc:docMk/>
            <pc:sldMk cId="1626850650" sldId="313"/>
            <ac:spMk id="2" creationId="{A0EF32E2-E966-E632-FD1E-A3D2717675E9}"/>
          </ac:spMkLst>
        </pc:spChg>
      </pc:sldChg>
      <pc:sldChg chg="modSp mod">
        <pc:chgData name="Nick Cardamone" userId="7f621660-7d04-4dad-859e-6d98d6642f80" providerId="ADAL" clId="{14E48732-F209-4E9F-82D1-F555A041A968}" dt="2025-01-20T03:10:06.173" v="93" actId="20577"/>
        <pc:sldMkLst>
          <pc:docMk/>
          <pc:sldMk cId="3920745968" sldId="314"/>
        </pc:sldMkLst>
        <pc:spChg chg="mod">
          <ac:chgData name="Nick Cardamone" userId="7f621660-7d04-4dad-859e-6d98d6642f80" providerId="ADAL" clId="{14E48732-F209-4E9F-82D1-F555A041A968}" dt="2025-01-20T03:10:06.173" v="93" actId="20577"/>
          <ac:spMkLst>
            <pc:docMk/>
            <pc:sldMk cId="3920745968" sldId="314"/>
            <ac:spMk id="2" creationId="{68531771-249E-39FE-4A3B-978BC4AF4D28}"/>
          </ac:spMkLst>
        </pc:spChg>
      </pc:sldChg>
      <pc:sldChg chg="modSp mod">
        <pc:chgData name="Nick Cardamone" userId="7f621660-7d04-4dad-859e-6d98d6642f80" providerId="ADAL" clId="{14E48732-F209-4E9F-82D1-F555A041A968}" dt="2025-01-20T03:09:43.146" v="60" actId="20577"/>
        <pc:sldMkLst>
          <pc:docMk/>
          <pc:sldMk cId="1330127205" sldId="315"/>
        </pc:sldMkLst>
        <pc:spChg chg="mod">
          <ac:chgData name="Nick Cardamone" userId="7f621660-7d04-4dad-859e-6d98d6642f80" providerId="ADAL" clId="{14E48732-F209-4E9F-82D1-F555A041A968}" dt="2025-01-20T03:09:43.146" v="60" actId="20577"/>
          <ac:spMkLst>
            <pc:docMk/>
            <pc:sldMk cId="1330127205" sldId="315"/>
            <ac:spMk id="2" creationId="{B5804F7E-ACC1-6241-198D-1ACD74C9FC45}"/>
          </ac:spMkLst>
        </pc:spChg>
      </pc:sldChg>
      <pc:sldChg chg="modSp mod">
        <pc:chgData name="Nick Cardamone" userId="7f621660-7d04-4dad-859e-6d98d6642f80" providerId="ADAL" clId="{14E48732-F209-4E9F-82D1-F555A041A968}" dt="2025-01-20T03:09:15.936" v="37" actId="20577"/>
        <pc:sldMkLst>
          <pc:docMk/>
          <pc:sldMk cId="1073538907" sldId="316"/>
        </pc:sldMkLst>
        <pc:spChg chg="mod">
          <ac:chgData name="Nick Cardamone" userId="7f621660-7d04-4dad-859e-6d98d6642f80" providerId="ADAL" clId="{14E48732-F209-4E9F-82D1-F555A041A968}" dt="2025-01-20T03:09:15.936" v="37" actId="20577"/>
          <ac:spMkLst>
            <pc:docMk/>
            <pc:sldMk cId="1073538907" sldId="316"/>
            <ac:spMk id="2" creationId="{1369BFA8-1C50-F75D-6FDA-1A1AEB31DF35}"/>
          </ac:spMkLst>
        </pc:spChg>
      </pc:sldChg>
      <pc:sldChg chg="modSp mod">
        <pc:chgData name="Nick Cardamone" userId="7f621660-7d04-4dad-859e-6d98d6642f80" providerId="ADAL" clId="{14E48732-F209-4E9F-82D1-F555A041A968}" dt="2025-01-20T03:10:20.798" v="98" actId="6549"/>
        <pc:sldMkLst>
          <pc:docMk/>
          <pc:sldMk cId="4101448833" sldId="317"/>
        </pc:sldMkLst>
        <pc:spChg chg="mod">
          <ac:chgData name="Nick Cardamone" userId="7f621660-7d04-4dad-859e-6d98d6642f80" providerId="ADAL" clId="{14E48732-F209-4E9F-82D1-F555A041A968}" dt="2025-01-20T03:10:20.798" v="98" actId="6549"/>
          <ac:spMkLst>
            <pc:docMk/>
            <pc:sldMk cId="4101448833" sldId="317"/>
            <ac:spMk id="2" creationId="{1F84D845-F612-B410-BB7D-FF1FC3EA02F8}"/>
          </ac:spMkLst>
        </pc:spChg>
      </pc:sldChg>
      <pc:sldChg chg="modSp mod">
        <pc:chgData name="Nick Cardamone" userId="7f621660-7d04-4dad-859e-6d98d6642f80" providerId="ADAL" clId="{14E48732-F209-4E9F-82D1-F555A041A968}" dt="2025-01-20T03:10:26.417" v="100" actId="20577"/>
        <pc:sldMkLst>
          <pc:docMk/>
          <pc:sldMk cId="3132010414" sldId="318"/>
        </pc:sldMkLst>
        <pc:spChg chg="mod">
          <ac:chgData name="Nick Cardamone" userId="7f621660-7d04-4dad-859e-6d98d6642f80" providerId="ADAL" clId="{14E48732-F209-4E9F-82D1-F555A041A968}" dt="2025-01-20T03:10:26.417" v="100" actId="20577"/>
          <ac:spMkLst>
            <pc:docMk/>
            <pc:sldMk cId="3132010414" sldId="318"/>
            <ac:spMk id="2" creationId="{7AC5F057-F9FA-7725-A70D-9809E612A21C}"/>
          </ac:spMkLst>
        </pc:spChg>
      </pc:sldChg>
      <pc:sldChg chg="modSp mod">
        <pc:chgData name="Nick Cardamone" userId="7f621660-7d04-4dad-859e-6d98d6642f80" providerId="ADAL" clId="{14E48732-F209-4E9F-82D1-F555A041A968}" dt="2025-01-20T03:10:39.894" v="104" actId="20577"/>
        <pc:sldMkLst>
          <pc:docMk/>
          <pc:sldMk cId="3719588807" sldId="319"/>
        </pc:sldMkLst>
        <pc:spChg chg="mod">
          <ac:chgData name="Nick Cardamone" userId="7f621660-7d04-4dad-859e-6d98d6642f80" providerId="ADAL" clId="{14E48732-F209-4E9F-82D1-F555A041A968}" dt="2025-01-20T03:10:39.894" v="104" actId="20577"/>
          <ac:spMkLst>
            <pc:docMk/>
            <pc:sldMk cId="3719588807" sldId="319"/>
            <ac:spMk id="2" creationId="{4B16ADBC-ABF0-345B-6C3C-D16A930C5FA3}"/>
          </ac:spMkLst>
        </pc:spChg>
      </pc:sldChg>
      <pc:sldChg chg="modSp mod">
        <pc:chgData name="Nick Cardamone" userId="7f621660-7d04-4dad-859e-6d98d6642f80" providerId="ADAL" clId="{14E48732-F209-4E9F-82D1-F555A041A968}" dt="2025-01-20T03:11:39.065" v="116" actId="20577"/>
        <pc:sldMkLst>
          <pc:docMk/>
          <pc:sldMk cId="2933688467" sldId="320"/>
        </pc:sldMkLst>
        <pc:spChg chg="mod">
          <ac:chgData name="Nick Cardamone" userId="7f621660-7d04-4dad-859e-6d98d6642f80" providerId="ADAL" clId="{14E48732-F209-4E9F-82D1-F555A041A968}" dt="2025-01-20T03:11:39.065" v="116" actId="20577"/>
          <ac:spMkLst>
            <pc:docMk/>
            <pc:sldMk cId="2933688467" sldId="320"/>
            <ac:spMk id="2" creationId="{A0FCB4E9-7396-1D8B-92B6-52E0EA6FBE99}"/>
          </ac:spMkLst>
        </pc:spChg>
      </pc:sldChg>
      <pc:sldChg chg="modSp mod">
        <pc:chgData name="Nick Cardamone" userId="7f621660-7d04-4dad-859e-6d98d6642f80" providerId="ADAL" clId="{14E48732-F209-4E9F-82D1-F555A041A968}" dt="2025-01-20T03:10:56.677" v="109" actId="20577"/>
        <pc:sldMkLst>
          <pc:docMk/>
          <pc:sldMk cId="3963933991" sldId="321"/>
        </pc:sldMkLst>
        <pc:spChg chg="mod">
          <ac:chgData name="Nick Cardamone" userId="7f621660-7d04-4dad-859e-6d98d6642f80" providerId="ADAL" clId="{14E48732-F209-4E9F-82D1-F555A041A968}" dt="2025-01-20T03:10:56.677" v="109" actId="20577"/>
          <ac:spMkLst>
            <pc:docMk/>
            <pc:sldMk cId="3963933991" sldId="321"/>
            <ac:spMk id="2" creationId="{5B50143C-BF09-8AAC-0719-54BFB1196174}"/>
          </ac:spMkLst>
        </pc:spChg>
      </pc:sldChg>
      <pc:sldChg chg="modSp mod">
        <pc:chgData name="Nick Cardamone" userId="7f621660-7d04-4dad-859e-6d98d6642f80" providerId="ADAL" clId="{14E48732-F209-4E9F-82D1-F555A041A968}" dt="2025-01-20T03:08:39.890" v="26" actId="20577"/>
        <pc:sldMkLst>
          <pc:docMk/>
          <pc:sldMk cId="2501630500" sldId="322"/>
        </pc:sldMkLst>
        <pc:spChg chg="mod">
          <ac:chgData name="Nick Cardamone" userId="7f621660-7d04-4dad-859e-6d98d6642f80" providerId="ADAL" clId="{14E48732-F209-4E9F-82D1-F555A041A968}" dt="2025-01-20T03:08:39.890" v="26" actId="20577"/>
          <ac:spMkLst>
            <pc:docMk/>
            <pc:sldMk cId="2501630500" sldId="322"/>
            <ac:spMk id="2" creationId="{97CBC052-A886-2DE0-0346-919F171FDDAF}"/>
          </ac:spMkLst>
        </pc:spChg>
      </pc:sldChg>
      <pc:sldChg chg="modSp del mod">
        <pc:chgData name="Nick Cardamone" userId="7f621660-7d04-4dad-859e-6d98d6642f80" providerId="ADAL" clId="{14E48732-F209-4E9F-82D1-F555A041A968}" dt="2025-01-20T03:08:31.252" v="16" actId="47"/>
        <pc:sldMkLst>
          <pc:docMk/>
          <pc:sldMk cId="623880008" sldId="323"/>
        </pc:sldMkLst>
        <pc:spChg chg="mod">
          <ac:chgData name="Nick Cardamone" userId="7f621660-7d04-4dad-859e-6d98d6642f80" providerId="ADAL" clId="{14E48732-F209-4E9F-82D1-F555A041A968}" dt="2025-01-20T03:07:40.563" v="6" actId="20577"/>
          <ac:spMkLst>
            <pc:docMk/>
            <pc:sldMk cId="623880008" sldId="323"/>
            <ac:spMk id="2" creationId="{3F140E4B-779F-25BC-9120-5BDA25275488}"/>
          </ac:spMkLst>
        </pc:spChg>
      </pc:sldChg>
      <pc:sldChg chg="modSp mod">
        <pc:chgData name="Nick Cardamone" userId="7f621660-7d04-4dad-859e-6d98d6642f80" providerId="ADAL" clId="{14E48732-F209-4E9F-82D1-F555A041A968}" dt="2025-01-20T03:09:57.383" v="82" actId="20577"/>
        <pc:sldMkLst>
          <pc:docMk/>
          <pc:sldMk cId="1808627540" sldId="324"/>
        </pc:sldMkLst>
        <pc:spChg chg="mod">
          <ac:chgData name="Nick Cardamone" userId="7f621660-7d04-4dad-859e-6d98d6642f80" providerId="ADAL" clId="{14E48732-F209-4E9F-82D1-F555A041A968}" dt="2025-01-20T03:09:57.383" v="82" actId="20577"/>
          <ac:spMkLst>
            <pc:docMk/>
            <pc:sldMk cId="1808627540" sldId="324"/>
            <ac:spMk id="2" creationId="{8E05352E-5352-FAA3-6E57-1B549032ECC1}"/>
          </ac:spMkLst>
        </pc:spChg>
      </pc:sldChg>
    </pc:docChg>
  </pc:docChgLst>
  <pc:docChgLst>
    <pc:chgData name="Daniel Oluwayomi" userId="S::doluw017@uottawa.ca::cb424f00-392f-48e3-82ae-3ad129cf48f1" providerId="AD" clId="Web-{A46859DE-9703-49FC-740D-354650CE4AD1}"/>
    <pc:docChg chg="modSld">
      <pc:chgData name="Daniel Oluwayomi" userId="S::doluw017@uottawa.ca::cb424f00-392f-48e3-82ae-3ad129cf48f1" providerId="AD" clId="Web-{A46859DE-9703-49FC-740D-354650CE4AD1}" dt="2023-02-16T19:48:20.402" v="5" actId="14100"/>
      <pc:docMkLst>
        <pc:docMk/>
      </pc:docMkLst>
      <pc:sldChg chg="modSp">
        <pc:chgData name="Daniel Oluwayomi" userId="S::doluw017@uottawa.ca::cb424f00-392f-48e3-82ae-3ad129cf48f1" providerId="AD" clId="Web-{A46859DE-9703-49FC-740D-354650CE4AD1}" dt="2023-02-16T19:48:20.402" v="5" actId="14100"/>
        <pc:sldMkLst>
          <pc:docMk/>
          <pc:sldMk cId="2941587102" sldId="257"/>
        </pc:sldMkLst>
      </pc:sldChg>
      <pc:sldChg chg="modSp">
        <pc:chgData name="Daniel Oluwayomi" userId="S::doluw017@uottawa.ca::cb424f00-392f-48e3-82ae-3ad129cf48f1" providerId="AD" clId="Web-{A46859DE-9703-49FC-740D-354650CE4AD1}" dt="2023-02-16T00:26:26.628" v="4" actId="20577"/>
        <pc:sldMkLst>
          <pc:docMk/>
          <pc:sldMk cId="3220872733" sldId="301"/>
        </pc:sldMkLst>
      </pc:sldChg>
    </pc:docChg>
  </pc:docChgLst>
  <pc:docChgLst>
    <pc:chgData name="Nick Cardamone" userId="7f621660-7d04-4dad-859e-6d98d6642f80" providerId="ADAL" clId="{B474B1C5-9103-489C-AE2F-4F1831ED35B4}"/>
    <pc:docChg chg="custSel addSld delSld modSld sldOrd">
      <pc:chgData name="Nick Cardamone" userId="7f621660-7d04-4dad-859e-6d98d6642f80" providerId="ADAL" clId="{B474B1C5-9103-489C-AE2F-4F1831ED35B4}" dt="2023-02-17T04:25:55.446" v="2271" actId="20577"/>
      <pc:docMkLst>
        <pc:docMk/>
      </pc:docMkLst>
      <pc:sldChg chg="modSp mod">
        <pc:chgData name="Nick Cardamone" userId="7f621660-7d04-4dad-859e-6d98d6642f80" providerId="ADAL" clId="{B474B1C5-9103-489C-AE2F-4F1831ED35B4}" dt="2023-02-17T04:25:43.845" v="2269" actId="20577"/>
        <pc:sldMkLst>
          <pc:docMk/>
          <pc:sldMk cId="3875287874" sldId="256"/>
        </pc:sldMkLst>
      </pc:sldChg>
      <pc:sldChg chg="delSp modSp mod">
        <pc:chgData name="Nick Cardamone" userId="7f621660-7d04-4dad-859e-6d98d6642f80" providerId="ADAL" clId="{B474B1C5-9103-489C-AE2F-4F1831ED35B4}" dt="2023-02-15T23:57:33.248" v="1901" actId="20577"/>
        <pc:sldMkLst>
          <pc:docMk/>
          <pc:sldMk cId="2941587102" sldId="257"/>
        </pc:sldMkLst>
      </pc:sldChg>
      <pc:sldChg chg="modSp del mod">
        <pc:chgData name="Nick Cardamone" userId="7f621660-7d04-4dad-859e-6d98d6642f80" providerId="ADAL" clId="{B474B1C5-9103-489C-AE2F-4F1831ED35B4}" dt="2023-02-15T18:25:19.067" v="148" actId="47"/>
        <pc:sldMkLst>
          <pc:docMk/>
          <pc:sldMk cId="2011313736" sldId="259"/>
        </pc:sldMkLst>
      </pc:sldChg>
      <pc:sldChg chg="modSp mod">
        <pc:chgData name="Nick Cardamone" userId="7f621660-7d04-4dad-859e-6d98d6642f80" providerId="ADAL" clId="{B474B1C5-9103-489C-AE2F-4F1831ED35B4}" dt="2023-02-15T23:52:47.840" v="1602" actId="20577"/>
        <pc:sldMkLst>
          <pc:docMk/>
          <pc:sldMk cId="276987471" sldId="264"/>
        </pc:sldMkLst>
      </pc:sldChg>
      <pc:sldChg chg="modSp add del mod">
        <pc:chgData name="Nick Cardamone" userId="7f621660-7d04-4dad-859e-6d98d6642f80" providerId="ADAL" clId="{B474B1C5-9103-489C-AE2F-4F1831ED35B4}" dt="2023-02-16T00:03:03.632" v="1903" actId="20577"/>
        <pc:sldMkLst>
          <pc:docMk/>
          <pc:sldMk cId="1119954284" sldId="265"/>
        </pc:sldMkLst>
      </pc:sldChg>
      <pc:sldChg chg="addSp delSp modSp mod">
        <pc:chgData name="Nick Cardamone" userId="7f621660-7d04-4dad-859e-6d98d6642f80" providerId="ADAL" clId="{B474B1C5-9103-489C-AE2F-4F1831ED35B4}" dt="2023-02-16T13:30:30.271" v="2251" actId="20577"/>
        <pc:sldMkLst>
          <pc:docMk/>
          <pc:sldMk cId="3880652616" sldId="268"/>
        </pc:sldMkLst>
      </pc:sldChg>
      <pc:sldChg chg="del">
        <pc:chgData name="Nick Cardamone" userId="7f621660-7d04-4dad-859e-6d98d6642f80" providerId="ADAL" clId="{B474B1C5-9103-489C-AE2F-4F1831ED35B4}" dt="2023-02-15T19:03:14.028" v="473" actId="47"/>
        <pc:sldMkLst>
          <pc:docMk/>
          <pc:sldMk cId="2238085426" sldId="269"/>
        </pc:sldMkLst>
      </pc:sldChg>
      <pc:sldChg chg="del">
        <pc:chgData name="Nick Cardamone" userId="7f621660-7d04-4dad-859e-6d98d6642f80" providerId="ADAL" clId="{B474B1C5-9103-489C-AE2F-4F1831ED35B4}" dt="2023-02-15T18:53:27.468" v="162" actId="47"/>
        <pc:sldMkLst>
          <pc:docMk/>
          <pc:sldMk cId="4076336325" sldId="276"/>
        </pc:sldMkLst>
      </pc:sldChg>
      <pc:sldChg chg="modSp del mod">
        <pc:chgData name="Nick Cardamone" userId="7f621660-7d04-4dad-859e-6d98d6642f80" providerId="ADAL" clId="{B474B1C5-9103-489C-AE2F-4F1831ED35B4}" dt="2023-02-15T18:25:13.866" v="147" actId="47"/>
        <pc:sldMkLst>
          <pc:docMk/>
          <pc:sldMk cId="803533368" sldId="277"/>
        </pc:sldMkLst>
      </pc:sldChg>
      <pc:sldChg chg="del">
        <pc:chgData name="Nick Cardamone" userId="7f621660-7d04-4dad-859e-6d98d6642f80" providerId="ADAL" clId="{B474B1C5-9103-489C-AE2F-4F1831ED35B4}" dt="2023-02-15T18:53:27.468" v="162" actId="47"/>
        <pc:sldMkLst>
          <pc:docMk/>
          <pc:sldMk cId="553597338" sldId="278"/>
        </pc:sldMkLst>
      </pc:sldChg>
      <pc:sldChg chg="modSp del mod">
        <pc:chgData name="Nick Cardamone" userId="7f621660-7d04-4dad-859e-6d98d6642f80" providerId="ADAL" clId="{B474B1C5-9103-489C-AE2F-4F1831ED35B4}" dt="2023-02-15T18:25:13.866" v="147" actId="47"/>
        <pc:sldMkLst>
          <pc:docMk/>
          <pc:sldMk cId="2567989147" sldId="280"/>
        </pc:sldMkLst>
      </pc:sldChg>
      <pc:sldChg chg="del">
        <pc:chgData name="Nick Cardamone" userId="7f621660-7d04-4dad-859e-6d98d6642f80" providerId="ADAL" clId="{B474B1C5-9103-489C-AE2F-4F1831ED35B4}" dt="2023-02-15T18:25:43.226" v="150" actId="47"/>
        <pc:sldMkLst>
          <pc:docMk/>
          <pc:sldMk cId="723037782" sldId="281"/>
        </pc:sldMkLst>
      </pc:sldChg>
      <pc:sldChg chg="del">
        <pc:chgData name="Nick Cardamone" userId="7f621660-7d04-4dad-859e-6d98d6642f80" providerId="ADAL" clId="{B474B1C5-9103-489C-AE2F-4F1831ED35B4}" dt="2023-02-15T18:44:32.746" v="160" actId="47"/>
        <pc:sldMkLst>
          <pc:docMk/>
          <pc:sldMk cId="244005096" sldId="282"/>
        </pc:sldMkLst>
      </pc:sldChg>
      <pc:sldChg chg="del">
        <pc:chgData name="Nick Cardamone" userId="7f621660-7d04-4dad-859e-6d98d6642f80" providerId="ADAL" clId="{B474B1C5-9103-489C-AE2F-4F1831ED35B4}" dt="2023-02-15T19:04:44.578" v="500" actId="47"/>
        <pc:sldMkLst>
          <pc:docMk/>
          <pc:sldMk cId="1037444342" sldId="283"/>
        </pc:sldMkLst>
      </pc:sldChg>
      <pc:sldChg chg="del">
        <pc:chgData name="Nick Cardamone" userId="7f621660-7d04-4dad-859e-6d98d6642f80" providerId="ADAL" clId="{B474B1C5-9103-489C-AE2F-4F1831ED35B4}" dt="2023-02-15T18:53:23.115" v="161" actId="47"/>
        <pc:sldMkLst>
          <pc:docMk/>
          <pc:sldMk cId="2626304133" sldId="284"/>
        </pc:sldMkLst>
      </pc:sldChg>
      <pc:sldChg chg="del">
        <pc:chgData name="Nick Cardamone" userId="7f621660-7d04-4dad-859e-6d98d6642f80" providerId="ADAL" clId="{B474B1C5-9103-489C-AE2F-4F1831ED35B4}" dt="2023-02-15T18:53:29.447" v="163" actId="47"/>
        <pc:sldMkLst>
          <pc:docMk/>
          <pc:sldMk cId="911189214" sldId="285"/>
        </pc:sldMkLst>
      </pc:sldChg>
      <pc:sldChg chg="del">
        <pc:chgData name="Nick Cardamone" userId="7f621660-7d04-4dad-859e-6d98d6642f80" providerId="ADAL" clId="{B474B1C5-9103-489C-AE2F-4F1831ED35B4}" dt="2023-02-15T18:53:37.626" v="164" actId="47"/>
        <pc:sldMkLst>
          <pc:docMk/>
          <pc:sldMk cId="760651208" sldId="286"/>
        </pc:sldMkLst>
      </pc:sldChg>
      <pc:sldChg chg="del">
        <pc:chgData name="Nick Cardamone" userId="7f621660-7d04-4dad-859e-6d98d6642f80" providerId="ADAL" clId="{B474B1C5-9103-489C-AE2F-4F1831ED35B4}" dt="2023-02-15T18:53:37.626" v="164" actId="47"/>
        <pc:sldMkLst>
          <pc:docMk/>
          <pc:sldMk cId="2061096225" sldId="287"/>
        </pc:sldMkLst>
      </pc:sldChg>
      <pc:sldChg chg="del">
        <pc:chgData name="Nick Cardamone" userId="7f621660-7d04-4dad-859e-6d98d6642f80" providerId="ADAL" clId="{B474B1C5-9103-489C-AE2F-4F1831ED35B4}" dt="2023-02-15T18:53:37.626" v="164" actId="47"/>
        <pc:sldMkLst>
          <pc:docMk/>
          <pc:sldMk cId="1077439497" sldId="288"/>
        </pc:sldMkLst>
      </pc:sldChg>
      <pc:sldChg chg="addSp delSp modSp mod modClrScheme chgLayout">
        <pc:chgData name="Nick Cardamone" userId="7f621660-7d04-4dad-859e-6d98d6642f80" providerId="ADAL" clId="{B474B1C5-9103-489C-AE2F-4F1831ED35B4}" dt="2023-02-16T13:30:45.391" v="2253" actId="478"/>
        <pc:sldMkLst>
          <pc:docMk/>
          <pc:sldMk cId="2135839000" sldId="289"/>
        </pc:sldMkLst>
      </pc:sldChg>
      <pc:sldChg chg="del">
        <pc:chgData name="Nick Cardamone" userId="7f621660-7d04-4dad-859e-6d98d6642f80" providerId="ADAL" clId="{B474B1C5-9103-489C-AE2F-4F1831ED35B4}" dt="2023-02-15T19:04:44.578" v="500" actId="47"/>
        <pc:sldMkLst>
          <pc:docMk/>
          <pc:sldMk cId="2332713091" sldId="291"/>
        </pc:sldMkLst>
      </pc:sldChg>
      <pc:sldChg chg="modSp del mod">
        <pc:chgData name="Nick Cardamone" userId="7f621660-7d04-4dad-859e-6d98d6642f80" providerId="ADAL" clId="{B474B1C5-9103-489C-AE2F-4F1831ED35B4}" dt="2023-02-15T18:25:28.979" v="149" actId="47"/>
        <pc:sldMkLst>
          <pc:docMk/>
          <pc:sldMk cId="2543385393" sldId="292"/>
        </pc:sldMkLst>
      </pc:sldChg>
      <pc:sldChg chg="del">
        <pc:chgData name="Nick Cardamone" userId="7f621660-7d04-4dad-859e-6d98d6642f80" providerId="ADAL" clId="{B474B1C5-9103-489C-AE2F-4F1831ED35B4}" dt="2023-02-15T18:25:45.531" v="151" actId="47"/>
        <pc:sldMkLst>
          <pc:docMk/>
          <pc:sldMk cId="1723148368" sldId="293"/>
        </pc:sldMkLst>
      </pc:sldChg>
      <pc:sldChg chg="addSp modSp mod modAnim">
        <pc:chgData name="Nick Cardamone" userId="7f621660-7d04-4dad-859e-6d98d6642f80" providerId="ADAL" clId="{B474B1C5-9103-489C-AE2F-4F1831ED35B4}" dt="2023-02-16T00:11:07.714" v="2094" actId="1076"/>
        <pc:sldMkLst>
          <pc:docMk/>
          <pc:sldMk cId="3586356858" sldId="294"/>
        </pc:sldMkLst>
      </pc:sldChg>
      <pc:sldChg chg="addSp modSp mod">
        <pc:chgData name="Nick Cardamone" userId="7f621660-7d04-4dad-859e-6d98d6642f80" providerId="ADAL" clId="{B474B1C5-9103-489C-AE2F-4F1831ED35B4}" dt="2023-02-16T13:16:29.147" v="2234" actId="20577"/>
        <pc:sldMkLst>
          <pc:docMk/>
          <pc:sldMk cId="3451438105" sldId="295"/>
        </pc:sldMkLst>
      </pc:sldChg>
      <pc:sldChg chg="addSp delSp modSp mod chgLayout">
        <pc:chgData name="Nick Cardamone" userId="7f621660-7d04-4dad-859e-6d98d6642f80" providerId="ADAL" clId="{B474B1C5-9103-489C-AE2F-4F1831ED35B4}" dt="2023-02-16T00:04:17.486" v="1970" actId="20577"/>
        <pc:sldMkLst>
          <pc:docMk/>
          <pc:sldMk cId="3034634959" sldId="296"/>
        </pc:sldMkLst>
      </pc:sldChg>
      <pc:sldChg chg="addSp modSp mod ord">
        <pc:chgData name="Nick Cardamone" userId="7f621660-7d04-4dad-859e-6d98d6642f80" providerId="ADAL" clId="{B474B1C5-9103-489C-AE2F-4F1831ED35B4}" dt="2023-02-17T04:25:55.446" v="2271" actId="20577"/>
        <pc:sldMkLst>
          <pc:docMk/>
          <pc:sldMk cId="537458428" sldId="297"/>
        </pc:sldMkLst>
      </pc:sldChg>
      <pc:sldChg chg="addSp delSp modSp mod modClrScheme chgLayout">
        <pc:chgData name="Nick Cardamone" userId="7f621660-7d04-4dad-859e-6d98d6642f80" providerId="ADAL" clId="{B474B1C5-9103-489C-AE2F-4F1831ED35B4}" dt="2023-02-16T13:15:44.787" v="2232" actId="20577"/>
        <pc:sldMkLst>
          <pc:docMk/>
          <pc:sldMk cId="1765374552" sldId="298"/>
        </pc:sldMkLst>
      </pc:sldChg>
      <pc:sldChg chg="addSp delSp modSp mod">
        <pc:chgData name="Nick Cardamone" userId="7f621660-7d04-4dad-859e-6d98d6642f80" providerId="ADAL" clId="{B474B1C5-9103-489C-AE2F-4F1831ED35B4}" dt="2023-02-15T19:03:49.921" v="487" actId="20577"/>
        <pc:sldMkLst>
          <pc:docMk/>
          <pc:sldMk cId="732348696" sldId="299"/>
        </pc:sldMkLst>
      </pc:sldChg>
      <pc:sldChg chg="modSp mod">
        <pc:chgData name="Nick Cardamone" userId="7f621660-7d04-4dad-859e-6d98d6642f80" providerId="ADAL" clId="{B474B1C5-9103-489C-AE2F-4F1831ED35B4}" dt="2023-02-15T19:03:58.817" v="492" actId="20577"/>
        <pc:sldMkLst>
          <pc:docMk/>
          <pc:sldMk cId="62081005" sldId="300"/>
        </pc:sldMkLst>
      </pc:sldChg>
      <pc:sldChg chg="addSp modSp new mod">
        <pc:chgData name="Nick Cardamone" userId="7f621660-7d04-4dad-859e-6d98d6642f80" providerId="ADAL" clId="{B474B1C5-9103-489C-AE2F-4F1831ED35B4}" dt="2023-02-16T00:09:58.688" v="2079" actId="20577"/>
        <pc:sldMkLst>
          <pc:docMk/>
          <pc:sldMk cId="3220872733" sldId="301"/>
        </pc:sldMkLst>
      </pc:sldChg>
      <pc:sldChg chg="addSp modSp new mod">
        <pc:chgData name="Nick Cardamone" userId="7f621660-7d04-4dad-859e-6d98d6642f80" providerId="ADAL" clId="{B474B1C5-9103-489C-AE2F-4F1831ED35B4}" dt="2023-02-16T13:15:57.514" v="2233" actId="20577"/>
        <pc:sldMkLst>
          <pc:docMk/>
          <pc:sldMk cId="2232466697" sldId="302"/>
        </pc:sldMkLst>
      </pc:sldChg>
      <pc:sldChg chg="new del">
        <pc:chgData name="Nick Cardamone" userId="7f621660-7d04-4dad-859e-6d98d6642f80" providerId="ADAL" clId="{B474B1C5-9103-489C-AE2F-4F1831ED35B4}" dt="2023-02-15T23:40:49.700" v="1204" actId="47"/>
        <pc:sldMkLst>
          <pc:docMk/>
          <pc:sldMk cId="1620219119" sldId="303"/>
        </pc:sldMkLst>
      </pc:sldChg>
      <pc:sldChg chg="addSp modSp new mod ord">
        <pc:chgData name="Nick Cardamone" userId="7f621660-7d04-4dad-859e-6d98d6642f80" providerId="ADAL" clId="{B474B1C5-9103-489C-AE2F-4F1831ED35B4}" dt="2023-02-16T00:08:28.359" v="2050" actId="1076"/>
        <pc:sldMkLst>
          <pc:docMk/>
          <pc:sldMk cId="2899489536" sldId="303"/>
        </pc:sldMkLst>
      </pc:sldChg>
      <pc:sldChg chg="modSp new mod">
        <pc:chgData name="Nick Cardamone" userId="7f621660-7d04-4dad-859e-6d98d6642f80" providerId="ADAL" clId="{B474B1C5-9103-489C-AE2F-4F1831ED35B4}" dt="2023-02-16T13:15:09.496" v="2231" actId="20577"/>
        <pc:sldMkLst>
          <pc:docMk/>
          <pc:sldMk cId="1160076863" sldId="304"/>
        </pc:sldMkLst>
      </pc:sldChg>
    </pc:docChg>
  </pc:docChgLst>
  <pc:docChgLst>
    <pc:chgData name="Daniel Oluwayomi" userId="S::doluw017@uottawa.ca::cb424f00-392f-48e3-82ae-3ad129cf48f1" providerId="AD" clId="Web-{69AFC08B-8B7A-C104-08F5-EF968A69A06E}"/>
    <pc:docChg chg="modSld">
      <pc:chgData name="Daniel Oluwayomi" userId="S::doluw017@uottawa.ca::cb424f00-392f-48e3-82ae-3ad129cf48f1" providerId="AD" clId="Web-{69AFC08B-8B7A-C104-08F5-EF968A69A06E}" dt="2023-04-06T19:30:26.073" v="5" actId="20577"/>
      <pc:docMkLst>
        <pc:docMk/>
      </pc:docMkLst>
      <pc:sldChg chg="modSp">
        <pc:chgData name="Daniel Oluwayomi" userId="S::doluw017@uottawa.ca::cb424f00-392f-48e3-82ae-3ad129cf48f1" providerId="AD" clId="Web-{69AFC08B-8B7A-C104-08F5-EF968A69A06E}" dt="2023-04-06T19:30:26.073" v="5" actId="20577"/>
        <pc:sldMkLst>
          <pc:docMk/>
          <pc:sldMk cId="2933688467" sldId="320"/>
        </pc:sldMkLst>
      </pc:sldChg>
    </pc:docChg>
  </pc:docChgLst>
  <pc:docChgLst>
    <pc:chgData name="Robert Boucher" userId="88861990-4d6b-44c8-9f84-973db1e2fca0" providerId="ADAL" clId="{8B34F0C0-BB08-455B-B900-53633348812F}"/>
    <pc:docChg chg="undo custSel modSld">
      <pc:chgData name="Robert Boucher" userId="88861990-4d6b-44c8-9f84-973db1e2fca0" providerId="ADAL" clId="{8B34F0C0-BB08-455B-B900-53633348812F}" dt="2022-12-02T19:42:53.277" v="299" actId="20577"/>
      <pc:docMkLst>
        <pc:docMk/>
      </pc:docMkLst>
      <pc:sldChg chg="addSp delSp modSp mod modNotesTx">
        <pc:chgData name="Robert Boucher" userId="88861990-4d6b-44c8-9f84-973db1e2fca0" providerId="ADAL" clId="{8B34F0C0-BB08-455B-B900-53633348812F}" dt="2022-12-02T02:25:57.272" v="293" actId="20577"/>
        <pc:sldMkLst>
          <pc:docMk/>
          <pc:sldMk cId="276987471" sldId="264"/>
        </pc:sldMkLst>
      </pc:sldChg>
      <pc:sldChg chg="addSp delSp modSp mod">
        <pc:chgData name="Robert Boucher" userId="88861990-4d6b-44c8-9f84-973db1e2fca0" providerId="ADAL" clId="{8B34F0C0-BB08-455B-B900-53633348812F}" dt="2022-12-02T01:32:05.474" v="238" actId="1076"/>
        <pc:sldMkLst>
          <pc:docMk/>
          <pc:sldMk cId="553597338" sldId="278"/>
        </pc:sldMkLst>
      </pc:sldChg>
      <pc:sldChg chg="addSp delSp modSp mod">
        <pc:chgData name="Robert Boucher" userId="88861990-4d6b-44c8-9f84-973db1e2fca0" providerId="ADAL" clId="{8B34F0C0-BB08-455B-B900-53633348812F}" dt="2022-12-02T19:42:53.277" v="299" actId="20577"/>
        <pc:sldMkLst>
          <pc:docMk/>
          <pc:sldMk cId="244005096" sldId="282"/>
        </pc:sldMkLst>
      </pc:sldChg>
      <pc:sldChg chg="addSp modSp mod">
        <pc:chgData name="Robert Boucher" userId="88861990-4d6b-44c8-9f84-973db1e2fca0" providerId="ADAL" clId="{8B34F0C0-BB08-455B-B900-53633348812F}" dt="2022-11-30T18:36:21.185" v="138" actId="732"/>
        <pc:sldMkLst>
          <pc:docMk/>
          <pc:sldMk cId="911189214" sldId="285"/>
        </pc:sldMkLst>
      </pc:sldChg>
    </pc:docChg>
  </pc:docChgLst>
  <pc:docChgLst>
    <pc:chgData name="Nick Cardamone" userId="7f621660-7d04-4dad-859e-6d98d6642f80" providerId="ADAL" clId="{2745CF43-D60B-41A3-8A09-C5D9F85333B3}"/>
    <pc:docChg chg="undo custSel addSld modSld">
      <pc:chgData name="Nick Cardamone" userId="7f621660-7d04-4dad-859e-6d98d6642f80" providerId="ADAL" clId="{2745CF43-D60B-41A3-8A09-C5D9F85333B3}" dt="2022-12-02T19:23:32.050" v="1980" actId="1582"/>
      <pc:docMkLst>
        <pc:docMk/>
      </pc:docMkLst>
      <pc:sldChg chg="modSp mod">
        <pc:chgData name="Nick Cardamone" userId="7f621660-7d04-4dad-859e-6d98d6642f80" providerId="ADAL" clId="{2745CF43-D60B-41A3-8A09-C5D9F85333B3}" dt="2022-12-02T19:23:32.050" v="1980" actId="1582"/>
        <pc:sldMkLst>
          <pc:docMk/>
          <pc:sldMk cId="3875287874" sldId="256"/>
        </pc:sldMkLst>
      </pc:sldChg>
      <pc:sldChg chg="modSp mod">
        <pc:chgData name="Nick Cardamone" userId="7f621660-7d04-4dad-859e-6d98d6642f80" providerId="ADAL" clId="{2745CF43-D60B-41A3-8A09-C5D9F85333B3}" dt="2022-12-02T18:51:32.265" v="1943" actId="20577"/>
        <pc:sldMkLst>
          <pc:docMk/>
          <pc:sldMk cId="2941587102" sldId="257"/>
        </pc:sldMkLst>
      </pc:sldChg>
      <pc:sldChg chg="modSp mod">
        <pc:chgData name="Nick Cardamone" userId="7f621660-7d04-4dad-859e-6d98d6642f80" providerId="ADAL" clId="{2745CF43-D60B-41A3-8A09-C5D9F85333B3}" dt="2022-11-30T05:36:03.750" v="80" actId="20577"/>
        <pc:sldMkLst>
          <pc:docMk/>
          <pc:sldMk cId="488796612" sldId="258"/>
        </pc:sldMkLst>
      </pc:sldChg>
      <pc:sldChg chg="addSp delSp modSp mod">
        <pc:chgData name="Nick Cardamone" userId="7f621660-7d04-4dad-859e-6d98d6642f80" providerId="ADAL" clId="{2745CF43-D60B-41A3-8A09-C5D9F85333B3}" dt="2022-12-02T02:44:23.655" v="1735" actId="1076"/>
        <pc:sldMkLst>
          <pc:docMk/>
          <pc:sldMk cId="672287864" sldId="261"/>
        </pc:sldMkLst>
      </pc:sldChg>
      <pc:sldChg chg="modSp mod">
        <pc:chgData name="Nick Cardamone" userId="7f621660-7d04-4dad-859e-6d98d6642f80" providerId="ADAL" clId="{2745CF43-D60B-41A3-8A09-C5D9F85333B3}" dt="2022-11-30T15:34:01.247" v="352" actId="20577"/>
        <pc:sldMkLst>
          <pc:docMk/>
          <pc:sldMk cId="3176340140" sldId="262"/>
        </pc:sldMkLst>
      </pc:sldChg>
      <pc:sldChg chg="modSp mod">
        <pc:chgData name="Nick Cardamone" userId="7f621660-7d04-4dad-859e-6d98d6642f80" providerId="ADAL" clId="{2745CF43-D60B-41A3-8A09-C5D9F85333B3}" dt="2022-12-02T01:09:19.784" v="991" actId="1076"/>
        <pc:sldMkLst>
          <pc:docMk/>
          <pc:sldMk cId="1721044085" sldId="263"/>
        </pc:sldMkLst>
      </pc:sldChg>
      <pc:sldChg chg="delSp modSp mod">
        <pc:chgData name="Nick Cardamone" userId="7f621660-7d04-4dad-859e-6d98d6642f80" providerId="ADAL" clId="{2745CF43-D60B-41A3-8A09-C5D9F85333B3}" dt="2022-12-02T02:37:40.839" v="1681" actId="1076"/>
        <pc:sldMkLst>
          <pc:docMk/>
          <pc:sldMk cId="276987471" sldId="264"/>
        </pc:sldMkLst>
      </pc:sldChg>
      <pc:sldChg chg="addSp delSp modSp mod">
        <pc:chgData name="Nick Cardamone" userId="7f621660-7d04-4dad-859e-6d98d6642f80" providerId="ADAL" clId="{2745CF43-D60B-41A3-8A09-C5D9F85333B3}" dt="2022-12-02T17:45:20.010" v="1874" actId="14861"/>
        <pc:sldMkLst>
          <pc:docMk/>
          <pc:sldMk cId="981295642" sldId="266"/>
        </pc:sldMkLst>
      </pc:sldChg>
      <pc:sldChg chg="addSp delSp modSp mod">
        <pc:chgData name="Nick Cardamone" userId="7f621660-7d04-4dad-859e-6d98d6642f80" providerId="ADAL" clId="{2745CF43-D60B-41A3-8A09-C5D9F85333B3}" dt="2022-12-02T18:54:35.984" v="1968" actId="14100"/>
        <pc:sldMkLst>
          <pc:docMk/>
          <pc:sldMk cId="3880652616" sldId="268"/>
        </pc:sldMkLst>
      </pc:sldChg>
      <pc:sldChg chg="delSp mod">
        <pc:chgData name="Nick Cardamone" userId="7f621660-7d04-4dad-859e-6d98d6642f80" providerId="ADAL" clId="{2745CF43-D60B-41A3-8A09-C5D9F85333B3}" dt="2022-12-02T02:11:51.070" v="1549" actId="478"/>
        <pc:sldMkLst>
          <pc:docMk/>
          <pc:sldMk cId="2829642921" sldId="270"/>
        </pc:sldMkLst>
      </pc:sldChg>
      <pc:sldChg chg="addSp delSp modSp new mod">
        <pc:chgData name="Nick Cardamone" userId="7f621660-7d04-4dad-859e-6d98d6642f80" providerId="ADAL" clId="{2745CF43-D60B-41A3-8A09-C5D9F85333B3}" dt="2022-11-30T05:35:38.118" v="60" actId="20577"/>
        <pc:sldMkLst>
          <pc:docMk/>
          <pc:sldMk cId="743426656" sldId="279"/>
        </pc:sldMkLst>
      </pc:sldChg>
      <pc:sldChg chg="addSp delSp modSp mod">
        <pc:chgData name="Nick Cardamone" userId="7f621660-7d04-4dad-859e-6d98d6642f80" providerId="ADAL" clId="{2745CF43-D60B-41A3-8A09-C5D9F85333B3}" dt="2022-12-02T02:40:26.709" v="1692" actId="20577"/>
        <pc:sldMkLst>
          <pc:docMk/>
          <pc:sldMk cId="2567989147" sldId="280"/>
        </pc:sldMkLst>
      </pc:sldChg>
      <pc:sldChg chg="addSp delSp modSp mod">
        <pc:chgData name="Nick Cardamone" userId="7f621660-7d04-4dad-859e-6d98d6642f80" providerId="ADAL" clId="{2745CF43-D60B-41A3-8A09-C5D9F85333B3}" dt="2022-12-02T18:52:36.007" v="1945" actId="1076"/>
        <pc:sldMkLst>
          <pc:docMk/>
          <pc:sldMk cId="723037782" sldId="281"/>
        </pc:sldMkLst>
      </pc:sldChg>
      <pc:sldChg chg="modSp mod">
        <pc:chgData name="Nick Cardamone" userId="7f621660-7d04-4dad-859e-6d98d6642f80" providerId="ADAL" clId="{2745CF43-D60B-41A3-8A09-C5D9F85333B3}" dt="2022-11-30T05:37:00.028" v="111"/>
        <pc:sldMkLst>
          <pc:docMk/>
          <pc:sldMk cId="244005096" sldId="282"/>
        </pc:sldMkLst>
      </pc:sldChg>
      <pc:sldChg chg="modSp mod">
        <pc:chgData name="Nick Cardamone" userId="7f621660-7d04-4dad-859e-6d98d6642f80" providerId="ADAL" clId="{2745CF43-D60B-41A3-8A09-C5D9F85333B3}" dt="2022-11-30T05:37:21.334" v="120" actId="20577"/>
        <pc:sldMkLst>
          <pc:docMk/>
          <pc:sldMk cId="1037444342" sldId="283"/>
        </pc:sldMkLst>
      </pc:sldChg>
      <pc:sldChg chg="modSp mod">
        <pc:chgData name="Nick Cardamone" userId="7f621660-7d04-4dad-859e-6d98d6642f80" providerId="ADAL" clId="{2745CF43-D60B-41A3-8A09-C5D9F85333B3}" dt="2022-11-30T15:38:53.758" v="837" actId="313"/>
        <pc:sldMkLst>
          <pc:docMk/>
          <pc:sldMk cId="2626304133" sldId="284"/>
        </pc:sldMkLst>
      </pc:sldChg>
      <pc:sldChg chg="modSp mod">
        <pc:chgData name="Nick Cardamone" userId="7f621660-7d04-4dad-859e-6d98d6642f80" providerId="ADAL" clId="{2745CF43-D60B-41A3-8A09-C5D9F85333B3}" dt="2022-12-02T17:45:42.988" v="1877" actId="1076"/>
        <pc:sldMkLst>
          <pc:docMk/>
          <pc:sldMk cId="911189214" sldId="285"/>
        </pc:sldMkLst>
      </pc:sldChg>
      <pc:sldChg chg="addSp modSp mod">
        <pc:chgData name="Nick Cardamone" userId="7f621660-7d04-4dad-859e-6d98d6642f80" providerId="ADAL" clId="{2745CF43-D60B-41A3-8A09-C5D9F85333B3}" dt="2022-12-02T02:39:09.396" v="1682" actId="58"/>
        <pc:sldMkLst>
          <pc:docMk/>
          <pc:sldMk cId="760651208" sldId="286"/>
        </pc:sldMkLst>
      </pc:sldChg>
      <pc:sldChg chg="addSp delSp modSp mod">
        <pc:chgData name="Nick Cardamone" userId="7f621660-7d04-4dad-859e-6d98d6642f80" providerId="ADAL" clId="{2745CF43-D60B-41A3-8A09-C5D9F85333B3}" dt="2022-12-02T17:48:09.781" v="1888" actId="1076"/>
        <pc:sldMkLst>
          <pc:docMk/>
          <pc:sldMk cId="2061096225" sldId="287"/>
        </pc:sldMkLst>
      </pc:sldChg>
      <pc:sldChg chg="addSp modSp mod">
        <pc:chgData name="Nick Cardamone" userId="7f621660-7d04-4dad-859e-6d98d6642f80" providerId="ADAL" clId="{2745CF43-D60B-41A3-8A09-C5D9F85333B3}" dt="2022-12-02T17:50:19.914" v="1897" actId="1076"/>
        <pc:sldMkLst>
          <pc:docMk/>
          <pc:sldMk cId="1077439497" sldId="288"/>
        </pc:sldMkLst>
      </pc:sldChg>
      <pc:sldChg chg="modSp mod">
        <pc:chgData name="Nick Cardamone" userId="7f621660-7d04-4dad-859e-6d98d6642f80" providerId="ADAL" clId="{2745CF43-D60B-41A3-8A09-C5D9F85333B3}" dt="2022-12-02T05:15:01.799" v="1763" actId="313"/>
        <pc:sldMkLst>
          <pc:docMk/>
          <pc:sldMk cId="2135839000" sldId="289"/>
        </pc:sldMkLst>
      </pc:sldChg>
      <pc:sldChg chg="modSp mod">
        <pc:chgData name="Nick Cardamone" userId="7f621660-7d04-4dad-859e-6d98d6642f80" providerId="ADAL" clId="{2745CF43-D60B-41A3-8A09-C5D9F85333B3}" dt="2022-11-30T05:40:03.694" v="200" actId="20577"/>
        <pc:sldMkLst>
          <pc:docMk/>
          <pc:sldMk cId="3599636541" sldId="290"/>
        </pc:sldMkLst>
      </pc:sldChg>
      <pc:sldChg chg="modSp mod">
        <pc:chgData name="Nick Cardamone" userId="7f621660-7d04-4dad-859e-6d98d6642f80" providerId="ADAL" clId="{2745CF43-D60B-41A3-8A09-C5D9F85333B3}" dt="2022-11-30T05:37:35.038" v="135" actId="20577"/>
        <pc:sldMkLst>
          <pc:docMk/>
          <pc:sldMk cId="2332713091" sldId="291"/>
        </pc:sldMkLst>
      </pc:sldChg>
      <pc:sldChg chg="addSp delSp modSp new mod">
        <pc:chgData name="Nick Cardamone" userId="7f621660-7d04-4dad-859e-6d98d6642f80" providerId="ADAL" clId="{2745CF43-D60B-41A3-8A09-C5D9F85333B3}" dt="2022-12-02T02:50:35.332" v="1762" actId="20577"/>
        <pc:sldMkLst>
          <pc:docMk/>
          <pc:sldMk cId="2543385393" sldId="292"/>
        </pc:sldMkLst>
      </pc:sldChg>
      <pc:sldChg chg="addSp delSp modSp new mod">
        <pc:chgData name="Nick Cardamone" userId="7f621660-7d04-4dad-859e-6d98d6642f80" providerId="ADAL" clId="{2745CF43-D60B-41A3-8A09-C5D9F85333B3}" dt="2022-12-02T17:38:55.987" v="1856" actId="1076"/>
        <pc:sldMkLst>
          <pc:docMk/>
          <pc:sldMk cId="1723148368" sldId="293"/>
        </pc:sldMkLst>
      </pc:sldChg>
    </pc:docChg>
  </pc:docChgLst>
  <pc:docChgLst>
    <pc:chgData name="David Zhou" userId="S::jzhou147@uottawa.ca::ebdd302d-3413-4763-8bf1-54054c751944" providerId="AD" clId="Web-{E395E9E5-7D24-B22B-C38F-CC39A6EDBCA1}"/>
    <pc:docChg chg="modSld">
      <pc:chgData name="David Zhou" userId="S::jzhou147@uottawa.ca::ebdd302d-3413-4763-8bf1-54054c751944" providerId="AD" clId="Web-{E395E9E5-7D24-B22B-C38F-CC39A6EDBCA1}" dt="2022-11-08T20:27:29.588" v="18" actId="20577"/>
      <pc:docMkLst>
        <pc:docMk/>
      </pc:docMkLst>
      <pc:sldChg chg="modSp">
        <pc:chgData name="David Zhou" userId="S::jzhou147@uottawa.ca::ebdd302d-3413-4763-8bf1-54054c751944" providerId="AD" clId="Web-{E395E9E5-7D24-B22B-C38F-CC39A6EDBCA1}" dt="2022-11-08T20:27:29.588" v="18" actId="20577"/>
        <pc:sldMkLst>
          <pc:docMk/>
          <pc:sldMk cId="276987471" sldId="264"/>
        </pc:sldMkLst>
      </pc:sldChg>
      <pc:sldChg chg="modSp">
        <pc:chgData name="David Zhou" userId="S::jzhou147@uottawa.ca::ebdd302d-3413-4763-8bf1-54054c751944" providerId="AD" clId="Web-{E395E9E5-7D24-B22B-C38F-CC39A6EDBCA1}" dt="2022-11-08T19:42:28.599" v="6" actId="20577"/>
        <pc:sldMkLst>
          <pc:docMk/>
          <pc:sldMk cId="2575387174" sldId="267"/>
        </pc:sldMkLst>
      </pc:sldChg>
    </pc:docChg>
  </pc:docChgLst>
  <pc:docChgLst>
    <pc:chgData name="Guest User" userId="S::urn:spo:anon#11f9723ef550ce4e1821ccc6fef2604bcc3227e35d3800db615ab0d677348485::" providerId="AD" clId="Web-{ACE11E02-4794-4334-E6D6-737D8023A633}"/>
    <pc:docChg chg="addSld delSld modSld">
      <pc:chgData name="Guest User" userId="S::urn:spo:anon#11f9723ef550ce4e1821ccc6fef2604bcc3227e35d3800db615ab0d677348485::" providerId="AD" clId="Web-{ACE11E02-4794-4334-E6D6-737D8023A633}" dt="2023-04-06T19:32:17.484" v="120"/>
      <pc:docMkLst>
        <pc:docMk/>
      </pc:docMkLst>
      <pc:sldChg chg="addSp delSp modSp del modTransition">
        <pc:chgData name="Guest User" userId="S::urn:spo:anon#11f9723ef550ce4e1821ccc6fef2604bcc3227e35d3800db615ab0d677348485::" providerId="AD" clId="Web-{ACE11E02-4794-4334-E6D6-737D8023A633}" dt="2023-04-06T19:32:08.859" v="119"/>
        <pc:sldMkLst>
          <pc:docMk/>
          <pc:sldMk cId="3586356858" sldId="294"/>
        </pc:sldMkLst>
      </pc:sldChg>
      <pc:sldChg chg="modSp">
        <pc:chgData name="Guest User" userId="S::urn:spo:anon#11f9723ef550ce4e1821ccc6fef2604bcc3227e35d3800db615ab0d677348485::" providerId="AD" clId="Web-{ACE11E02-4794-4334-E6D6-737D8023A633}" dt="2023-04-06T19:29:13.267" v="118" actId="20577"/>
        <pc:sldMkLst>
          <pc:docMk/>
          <pc:sldMk cId="2933688467" sldId="320"/>
        </pc:sldMkLst>
      </pc:sldChg>
      <pc:sldChg chg="delSp modSp add replId modTransition">
        <pc:chgData name="Guest User" userId="S::urn:spo:anon#11f9723ef550ce4e1821ccc6fef2604bcc3227e35d3800db615ab0d677348485::" providerId="AD" clId="Web-{ACE11E02-4794-4334-E6D6-737D8023A633}" dt="2023-04-06T19:32:17.484" v="120"/>
        <pc:sldMkLst>
          <pc:docMk/>
          <pc:sldMk cId="2501630500" sldId="322"/>
        </pc:sldMkLst>
      </pc:sldChg>
      <pc:sldChg chg="addSp delSp modSp">
        <pc:chgData name="Guest User" userId="S::urn:spo:anon#11f9723ef550ce4e1821ccc6fef2604bcc3227e35d3800db615ab0d677348485::" providerId="AD" clId="Web-{ACE11E02-4794-4334-E6D6-737D8023A633}" dt="2023-04-06T18:57:29.289" v="115" actId="14100"/>
        <pc:sldMkLst>
          <pc:docMk/>
          <pc:sldMk cId="1808627540" sldId="324"/>
        </pc:sldMkLst>
      </pc:sldChg>
      <pc:sldChg chg="addSp delSp modSp add replId">
        <pc:chgData name="Guest User" userId="S::urn:spo:anon#11f9723ef550ce4e1821ccc6fef2604bcc3227e35d3800db615ab0d677348485::" providerId="AD" clId="Web-{ACE11E02-4794-4334-E6D6-737D8023A633}" dt="2023-04-06T17:25:21.563" v="111" actId="1076"/>
        <pc:sldMkLst>
          <pc:docMk/>
          <pc:sldMk cId="1878191761" sldId="324"/>
        </pc:sldMkLst>
      </pc:sldChg>
    </pc:docChg>
  </pc:docChgLst>
  <pc:docChgLst>
    <pc:chgData name="Robert Boucher" userId="S::rbouc037@uottawa.ca::88861990-4d6b-44c8-9f84-973db1e2fca0" providerId="AD" clId="Web-{8A7641FB-2DE3-255D-ACCB-6165E8C5CA44}"/>
    <pc:docChg chg="modSld sldOrd">
      <pc:chgData name="Robert Boucher" userId="S::rbouc037@uottawa.ca::88861990-4d6b-44c8-9f84-973db1e2fca0" providerId="AD" clId="Web-{8A7641FB-2DE3-255D-ACCB-6165E8C5CA44}" dt="2022-11-08T20:26:46.596" v="111"/>
      <pc:docMkLst>
        <pc:docMk/>
      </pc:docMkLst>
      <pc:sldChg chg="modSp">
        <pc:chgData name="Robert Boucher" userId="S::rbouc037@uottawa.ca::88861990-4d6b-44c8-9f84-973db1e2fca0" providerId="AD" clId="Web-{8A7641FB-2DE3-255D-ACCB-6165E8C5CA44}" dt="2022-11-08T19:43:50.223" v="4" actId="20577"/>
        <pc:sldMkLst>
          <pc:docMk/>
          <pc:sldMk cId="672287864" sldId="261"/>
        </pc:sldMkLst>
      </pc:sldChg>
      <pc:sldChg chg="addSp delSp modSp ord">
        <pc:chgData name="Robert Boucher" userId="S::rbouc037@uottawa.ca::88861990-4d6b-44c8-9f84-973db1e2fca0" providerId="AD" clId="Web-{8A7641FB-2DE3-255D-ACCB-6165E8C5CA44}" dt="2022-11-08T20:26:46.596" v="111"/>
        <pc:sldMkLst>
          <pc:docMk/>
          <pc:sldMk cId="553597338" sldId="278"/>
        </pc:sldMkLst>
      </pc:sldChg>
    </pc:docChg>
  </pc:docChgLst>
  <pc:docChgLst>
    <pc:chgData name="Robert Boucher" userId="S::rbouc037@uottawa.ca::88861990-4d6b-44c8-9f84-973db1e2fca0" providerId="AD" clId="Web-{23568C3B-8120-52BE-22C5-2B6F062F6B40}"/>
    <pc:docChg chg="modSld">
      <pc:chgData name="Robert Boucher" userId="S::rbouc037@uottawa.ca::88861990-4d6b-44c8-9f84-973db1e2fca0" providerId="AD" clId="Web-{23568C3B-8120-52BE-22C5-2B6F062F6B40}" dt="2023-02-15T23:58:20.456" v="82" actId="20577"/>
      <pc:docMkLst>
        <pc:docMk/>
      </pc:docMkLst>
      <pc:sldChg chg="addSp delSp modSp">
        <pc:chgData name="Robert Boucher" userId="S::rbouc037@uottawa.ca::88861990-4d6b-44c8-9f84-973db1e2fca0" providerId="AD" clId="Web-{23568C3B-8120-52BE-22C5-2B6F062F6B40}" dt="2023-02-15T23:58:20.456" v="82" actId="20577"/>
        <pc:sldMkLst>
          <pc:docMk/>
          <pc:sldMk cId="3034634959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96894-D8CE-4D25-8E9B-62179EF8E6A5}" type="datetimeFigureOut">
              <a:rPr lang="en-CA" smtClean="0"/>
              <a:t>2025-01-19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4D28A-3F20-406C-A01D-223555DC2D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078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Daniel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14D28A-3F20-406C-A01D-223555DC2DD3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8061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4433" y="765175"/>
            <a:ext cx="7103533" cy="750888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noProof="0"/>
              <a:t>Click to edit Master title style</a:t>
            </a:r>
            <a:endParaRPr lang="ru-RU" noProof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4433" y="1485900"/>
            <a:ext cx="7103533" cy="503238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lang="en-US" noProof="0"/>
              <a:t>Click to edit Master subtitle style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336458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994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85001" y="188913"/>
            <a:ext cx="2182284" cy="5041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31800" y="188913"/>
            <a:ext cx="6350000" cy="5041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972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361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515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31801" y="765175"/>
            <a:ext cx="4265084" cy="4465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900084" y="765175"/>
            <a:ext cx="4267200" cy="4465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752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330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135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370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2962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020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1801" y="188913"/>
            <a:ext cx="80645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1" y="765175"/>
            <a:ext cx="8735484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2261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embeddedonlineconference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KPEMAkQUBs?feature=oembed" TargetMode="External"/><Relationship Id="rId5" Type="http://schemas.openxmlformats.org/officeDocument/2006/relationships/image" Target="../media/image11.gif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FFA1-5EF3-C605-D0CC-8FC927136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432" y="765175"/>
            <a:ext cx="10097191" cy="750888"/>
          </a:xfrm>
        </p:spPr>
        <p:txBody>
          <a:bodyPr/>
          <a:lstStyle/>
          <a:p>
            <a:r>
              <a:rPr lang="en-CA">
                <a:ln w="127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USB-C Isolator – Winter Final Presentation – Group 9</a:t>
            </a:r>
            <a:br>
              <a:rPr lang="en-CA">
                <a:ln w="127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CA">
                <a:ln w="127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April 6</a:t>
            </a:r>
            <a:r>
              <a:rPr lang="en-CA" baseline="30000">
                <a:ln w="127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</a:t>
            </a:r>
            <a:r>
              <a:rPr lang="en-CA">
                <a:ln w="127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2023 </a:t>
            </a:r>
            <a:br>
              <a:rPr lang="en-CA">
                <a:ln w="12700">
                  <a:solidFill>
                    <a:schemeClr val="bg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en-CA">
              <a:ln w="12700">
                <a:solidFill>
                  <a:schemeClr val="bg2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B3040-01C2-6F3A-9D12-A5CFBA3EEB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>
                <a:ln>
                  <a:solidFill>
                    <a:schemeClr val="bg2"/>
                  </a:solidFill>
                </a:ln>
              </a:rPr>
              <a:t>David Zhou – Data </a:t>
            </a:r>
          </a:p>
          <a:p>
            <a:r>
              <a:rPr lang="en-CA">
                <a:ln>
                  <a:solidFill>
                    <a:schemeClr val="bg2"/>
                  </a:solidFill>
                </a:ln>
              </a:rPr>
              <a:t>Praise </a:t>
            </a:r>
            <a:r>
              <a:rPr lang="en-CA" err="1">
                <a:ln>
                  <a:solidFill>
                    <a:schemeClr val="bg2"/>
                  </a:solidFill>
                </a:ln>
              </a:rPr>
              <a:t>Ebirim</a:t>
            </a:r>
            <a:r>
              <a:rPr lang="en-CA">
                <a:ln>
                  <a:solidFill>
                    <a:schemeClr val="bg2"/>
                  </a:solidFill>
                </a:ln>
              </a:rPr>
              <a:t> – Systems </a:t>
            </a:r>
            <a:endParaRPr lang="en-CA">
              <a:ln>
                <a:solidFill>
                  <a:schemeClr val="bg2"/>
                </a:solidFill>
              </a:ln>
              <a:cs typeface="Arial"/>
            </a:endParaRPr>
          </a:p>
          <a:p>
            <a:r>
              <a:rPr lang="en-CA">
                <a:ln>
                  <a:solidFill>
                    <a:schemeClr val="bg2"/>
                  </a:solidFill>
                </a:ln>
              </a:rPr>
              <a:t>Robert Boucher – Power </a:t>
            </a:r>
            <a:endParaRPr lang="en-CA">
              <a:ln>
                <a:solidFill>
                  <a:schemeClr val="bg2"/>
                </a:solidFill>
              </a:ln>
              <a:cs typeface="Arial"/>
            </a:endParaRPr>
          </a:p>
          <a:p>
            <a:r>
              <a:rPr lang="en-CA">
                <a:ln>
                  <a:solidFill>
                    <a:schemeClr val="bg2"/>
                  </a:solidFill>
                </a:ln>
              </a:rPr>
              <a:t>Nick Cardamone – Data/ Systems </a:t>
            </a:r>
            <a:endParaRPr lang="en-CA">
              <a:ln>
                <a:solidFill>
                  <a:schemeClr val="bg2"/>
                </a:solidFill>
              </a:ln>
              <a:cs typeface="Arial"/>
            </a:endParaRPr>
          </a:p>
          <a:p>
            <a:r>
              <a:rPr lang="en-CA">
                <a:ln>
                  <a:solidFill>
                    <a:schemeClr val="bg2"/>
                  </a:solidFill>
                </a:ln>
              </a:rPr>
              <a:t>Daniel </a:t>
            </a:r>
            <a:r>
              <a:rPr lang="en-CA" err="1">
                <a:ln>
                  <a:solidFill>
                    <a:schemeClr val="bg2"/>
                  </a:solidFill>
                </a:ln>
              </a:rPr>
              <a:t>Oluwayomi</a:t>
            </a:r>
            <a:r>
              <a:rPr lang="en-CA">
                <a:ln>
                  <a:solidFill>
                    <a:schemeClr val="bg2"/>
                  </a:solidFill>
                </a:ln>
              </a:rPr>
              <a:t> - Power</a:t>
            </a:r>
          </a:p>
          <a:p>
            <a:endParaRPr lang="en-CA"/>
          </a:p>
        </p:txBody>
      </p:sp>
      <p:pic>
        <p:nvPicPr>
          <p:cNvPr id="4" name="Picture 7" descr="A picture containing box, square&#10;&#10;Description automatically generated">
            <a:extLst>
              <a:ext uri="{FF2B5EF4-FFF2-40B4-BE49-F238E27FC236}">
                <a16:creationId xmlns:a16="http://schemas.microsoft.com/office/drawing/2014/main" id="{CDBB3503-492B-0009-AC41-639F45D666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70" t="7326" r="13510" b="14930"/>
          <a:stretch/>
        </p:blipFill>
        <p:spPr>
          <a:xfrm>
            <a:off x="6657961" y="3098476"/>
            <a:ext cx="5165172" cy="336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87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BFA8-1C50-F75D-6FDA-1A1AEB31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Motherboard PCB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2B766-261B-FF83-E01A-6A5352DB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765175"/>
            <a:ext cx="6006321" cy="4465638"/>
          </a:xfrm>
        </p:spPr>
        <p:txBody>
          <a:bodyPr/>
          <a:lstStyle/>
          <a:p>
            <a:r>
              <a:rPr lang="en-CA"/>
              <a:t>4 layers</a:t>
            </a:r>
          </a:p>
          <a:p>
            <a:r>
              <a:rPr lang="en-CA"/>
              <a:t>Daughter boards mount with headers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E6D1FF-2C3F-C627-F5F5-CDFAC6F5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6584" y="2862538"/>
            <a:ext cx="3378360" cy="27479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2ED83-8063-E9B2-229F-5A3A606B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155943" y="2853615"/>
            <a:ext cx="3246349" cy="2633765"/>
          </a:xfrm>
          <a:prstGeom prst="rect">
            <a:avLst/>
          </a:prstGeom>
        </p:spPr>
      </p:pic>
      <p:pic>
        <p:nvPicPr>
          <p:cNvPr id="4098" name="Picture 2" descr="No description available.">
            <a:extLst>
              <a:ext uri="{FF2B5EF4-FFF2-40B4-BE49-F238E27FC236}">
                <a16:creationId xmlns:a16="http://schemas.microsoft.com/office/drawing/2014/main" id="{2811AB13-9FF3-967C-7D9D-1172B5D07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6871" y="802967"/>
            <a:ext cx="3292540" cy="439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53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ADA8-7EFC-C1B9-A6F5-0A5D62B64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Power Isolation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F78CF-5D99-D54F-E5C6-A236D85A3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19" y="838580"/>
            <a:ext cx="8938657" cy="57753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1361A2-91EA-BBEF-424D-B51802796DCB}"/>
              </a:ext>
            </a:extLst>
          </p:cNvPr>
          <p:cNvSpPr txBox="1"/>
          <p:nvPr/>
        </p:nvSpPr>
        <p:spPr>
          <a:xfrm>
            <a:off x="3511942" y="910354"/>
            <a:ext cx="150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Transformer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66AE8E-83DC-D388-AE20-00E88C04CEE0}"/>
              </a:ext>
            </a:extLst>
          </p:cNvPr>
          <p:cNvSpPr txBox="1"/>
          <p:nvPr/>
        </p:nvSpPr>
        <p:spPr>
          <a:xfrm>
            <a:off x="3146451" y="2183501"/>
            <a:ext cx="1501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Switching </a:t>
            </a:r>
            <a:br>
              <a:rPr lang="en-CA" sz="1600" dirty="0">
                <a:solidFill>
                  <a:srgbClr val="FF0000"/>
                </a:solidFill>
              </a:rPr>
            </a:br>
            <a:r>
              <a:rPr lang="en-CA" sz="1600" dirty="0">
                <a:solidFill>
                  <a:srgbClr val="FF0000"/>
                </a:solidFill>
              </a:rPr>
              <a:t>FET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4B0A6A-E245-75AD-F298-23DC135A9678}"/>
              </a:ext>
            </a:extLst>
          </p:cNvPr>
          <p:cNvSpPr txBox="1"/>
          <p:nvPr/>
        </p:nvSpPr>
        <p:spPr>
          <a:xfrm>
            <a:off x="5800639" y="1159858"/>
            <a:ext cx="1501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Output Rectifier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A4653-123C-FE8F-78C1-EBB3BA9C23E5}"/>
              </a:ext>
            </a:extLst>
          </p:cNvPr>
          <p:cNvSpPr txBox="1"/>
          <p:nvPr/>
        </p:nvSpPr>
        <p:spPr>
          <a:xfrm>
            <a:off x="8717818" y="1066238"/>
            <a:ext cx="150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V Sense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5FE2F8-BCC5-C834-2080-3874AFB130C4}"/>
              </a:ext>
            </a:extLst>
          </p:cNvPr>
          <p:cNvSpPr txBox="1"/>
          <p:nvPr/>
        </p:nvSpPr>
        <p:spPr>
          <a:xfrm>
            <a:off x="6423726" y="3146453"/>
            <a:ext cx="1501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E-Pot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6A4B1-897A-847A-BCD7-027CF3923F67}"/>
              </a:ext>
            </a:extLst>
          </p:cNvPr>
          <p:cNvSpPr txBox="1"/>
          <p:nvPr/>
        </p:nvSpPr>
        <p:spPr>
          <a:xfrm>
            <a:off x="4129634" y="3090446"/>
            <a:ext cx="1501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Loop Compensation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60B339-C8D1-8F2C-D12A-AA07448575D3}"/>
              </a:ext>
            </a:extLst>
          </p:cNvPr>
          <p:cNvSpPr txBox="1"/>
          <p:nvPr/>
        </p:nvSpPr>
        <p:spPr>
          <a:xfrm>
            <a:off x="2395914" y="3751171"/>
            <a:ext cx="2188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DC to DC 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A0506F-2A9F-48BE-62D3-36B64EA248BA}"/>
              </a:ext>
            </a:extLst>
          </p:cNvPr>
          <p:cNvSpPr txBox="1"/>
          <p:nvPr/>
        </p:nvSpPr>
        <p:spPr>
          <a:xfrm>
            <a:off x="8989156" y="3850461"/>
            <a:ext cx="1501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rgbClr val="FF0000"/>
                </a:solidFill>
              </a:rPr>
              <a:t>PIC Enable Controller</a:t>
            </a:r>
          </a:p>
        </p:txBody>
      </p:sp>
    </p:spTree>
    <p:extLst>
      <p:ext uri="{BB962C8B-B14F-4D97-AF65-F5344CB8AC3E}">
        <p14:creationId xmlns:p14="http://schemas.microsoft.com/office/powerpoint/2010/main" val="33710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4F7E-ACC1-6241-198D-1ACD74C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Power PCB Version 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23BB7C-81E4-AD41-6489-3310CAE2F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5" t="2243" r="5752" b="2564"/>
          <a:stretch/>
        </p:blipFill>
        <p:spPr>
          <a:xfrm>
            <a:off x="603034" y="1211916"/>
            <a:ext cx="1648432" cy="50425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193AA1-BBAC-8E73-3D03-8B7C444B44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2" t="1741" r="13825" b="4218"/>
          <a:stretch/>
        </p:blipFill>
        <p:spPr>
          <a:xfrm>
            <a:off x="5086414" y="1211915"/>
            <a:ext cx="1625395" cy="5038066"/>
          </a:xfrm>
          <a:prstGeom prst="rect">
            <a:avLst/>
          </a:prstGeom>
        </p:spPr>
      </p:pic>
      <p:pic>
        <p:nvPicPr>
          <p:cNvPr id="8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30761AA-CEB0-5234-CD3B-751458CBE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 bwMode="auto">
          <a:xfrm rot="16200000">
            <a:off x="1129400" y="2914145"/>
            <a:ext cx="5036880" cy="1632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4" descr="A picture containing text, electronics, circuit, green&#10;&#10;Description automatically generated">
            <a:extLst>
              <a:ext uri="{FF2B5EF4-FFF2-40B4-BE49-F238E27FC236}">
                <a16:creationId xmlns:a16="http://schemas.microsoft.com/office/drawing/2014/main" id="{F82295F3-0F10-16E3-A107-0DB83D397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807924" y="2893565"/>
            <a:ext cx="5057214" cy="165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2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AE7AA-C18A-F31C-E4BC-8E58DBA19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Power Isolation Version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CAD13-CAFA-F819-2407-2CE4DACAB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F01F3-952A-4EFF-E87F-B3C17F6A6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12" y="765175"/>
            <a:ext cx="6680396" cy="43101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D69C8-A6C8-A000-F1EA-0D40219485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33" t="12984" r="25434" b="51847"/>
          <a:stretch/>
        </p:blipFill>
        <p:spPr>
          <a:xfrm>
            <a:off x="7181243" y="765174"/>
            <a:ext cx="4681018" cy="219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29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352E-5352-FAA3-6E57-1B549032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Power Isolation Version A</a:t>
            </a:r>
          </a:p>
        </p:txBody>
      </p:sp>
      <p:pic>
        <p:nvPicPr>
          <p:cNvPr id="6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AA4928A-FAE3-4F11-9183-66384C8A2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024" y="841375"/>
            <a:ext cx="7403723" cy="4868409"/>
          </a:xfrm>
        </p:spPr>
      </p:pic>
    </p:spTree>
    <p:extLst>
      <p:ext uri="{BB962C8B-B14F-4D97-AF65-F5344CB8AC3E}">
        <p14:creationId xmlns:p14="http://schemas.microsoft.com/office/powerpoint/2010/main" val="1808627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31771-249E-39FE-4A3B-978BC4AF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Power PCB Version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5429B-22F1-A661-947E-E1D8B5F7A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669E3-95A0-5787-C618-6113C323B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565658" y="1962211"/>
            <a:ext cx="2406013" cy="66737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7BC95-8BAD-EED3-9BE4-7CF00575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361" y="696913"/>
            <a:ext cx="2325952" cy="5971592"/>
          </a:xfrm>
          <a:prstGeom prst="rect">
            <a:avLst/>
          </a:prstGeom>
        </p:spPr>
      </p:pic>
      <p:pic>
        <p:nvPicPr>
          <p:cNvPr id="5126" name="Picture 6" descr="No description available.">
            <a:extLst>
              <a:ext uri="{FF2B5EF4-FFF2-40B4-BE49-F238E27FC236}">
                <a16:creationId xmlns:a16="http://schemas.microsoft.com/office/drawing/2014/main" id="{11E27D71-4D6A-4290-A98D-A5F67DCE7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" t="23727" r="6922" b="30273"/>
          <a:stretch/>
        </p:blipFill>
        <p:spPr bwMode="auto">
          <a:xfrm>
            <a:off x="484544" y="765175"/>
            <a:ext cx="7959013" cy="3154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745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B463D-2FF5-5203-91C0-6B4AB2EED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USB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14C25-3D74-6FDB-DD0A-F50E223DB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FFB991-7A60-A8FF-9BDF-EC55AB3C6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253" y="214347"/>
            <a:ext cx="8555609" cy="64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D845-F612-B410-BB7D-FF1FC3EA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USB 3 PCB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A92433-9B6B-9928-B52E-CF8E542AF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DD570-5AE3-DBC8-05BB-15D50A2FF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064" y="765175"/>
            <a:ext cx="3558330" cy="5230813"/>
          </a:xfrm>
          <a:prstGeom prst="rect">
            <a:avLst/>
          </a:prstGeom>
        </p:spPr>
      </p:pic>
      <p:pic>
        <p:nvPicPr>
          <p:cNvPr id="6148" name="Picture 4" descr="No description available.">
            <a:extLst>
              <a:ext uri="{FF2B5EF4-FFF2-40B4-BE49-F238E27FC236}">
                <a16:creationId xmlns:a16="http://schemas.microsoft.com/office/drawing/2014/main" id="{A0C42072-46CC-03AF-58F3-107DE0D68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1" y="765175"/>
            <a:ext cx="4249499" cy="500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448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5F057-F9FA-7725-A70D-9809E612A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USB 3 Antenna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9C6D7-04C6-47D1-9EAE-1A538B49D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2D59A4-D0EB-6EC3-C902-2171B4DE3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152" y="765175"/>
            <a:ext cx="5231362" cy="154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2BEC87F-ABF7-D923-D22C-814CE46F7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788" y="2382410"/>
            <a:ext cx="3030302" cy="174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E786AD9-F3FB-22B0-81C8-C60BED84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9" y="3827182"/>
            <a:ext cx="5210847" cy="257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03668A-1CE6-76D5-B104-5F9E9D3E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9" y="735398"/>
            <a:ext cx="4738320" cy="291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9FFCFB-8FD7-3A8E-FE9A-18675BB933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686" y="2425959"/>
            <a:ext cx="2790513" cy="408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9079E-183D-7EB4-F51B-88B3271D8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USB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A9D8E-5267-3CBC-A043-5628FE960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0936F-EBD8-8AFE-0293-C81C295E0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" y="765175"/>
            <a:ext cx="9020882" cy="5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98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5067-9427-2513-60D2-40AD48B9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Overview (Daniel)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09FDD-C7AB-961E-9768-540D1E862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765175"/>
            <a:ext cx="10159999" cy="3604247"/>
          </a:xfrm>
        </p:spPr>
        <p:txBody>
          <a:bodyPr/>
          <a:lstStyle/>
          <a:p>
            <a:r>
              <a:rPr lang="en-CA" dirty="0"/>
              <a:t>Short Demo + Introduction</a:t>
            </a:r>
          </a:p>
          <a:p>
            <a:r>
              <a:rPr lang="en-CA" dirty="0"/>
              <a:t>Project Overview/ Reminder</a:t>
            </a:r>
          </a:p>
          <a:p>
            <a:r>
              <a:rPr lang="en-CA" dirty="0"/>
              <a:t>Use Cases + Target Specs</a:t>
            </a:r>
          </a:p>
          <a:p>
            <a:r>
              <a:rPr lang="en-CA" dirty="0"/>
              <a:t>Design Explanation/ Overview</a:t>
            </a:r>
          </a:p>
          <a:p>
            <a:r>
              <a:rPr lang="en-CA" dirty="0"/>
              <a:t>Assembly</a:t>
            </a:r>
          </a:p>
          <a:p>
            <a:r>
              <a:rPr lang="en-CA" dirty="0"/>
              <a:t>BOM/ Funding</a:t>
            </a:r>
          </a:p>
          <a:p>
            <a:r>
              <a:rPr lang="en-CA" dirty="0"/>
              <a:t>Improvements</a:t>
            </a:r>
          </a:p>
          <a:p>
            <a:r>
              <a:rPr lang="en-CA" dirty="0"/>
              <a:t>Discussion  </a:t>
            </a:r>
          </a:p>
          <a:p>
            <a:r>
              <a:rPr lang="en-CA" dirty="0"/>
              <a:t>Questions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6" descr="A picture containing wooden&#10;&#10;Description automatically generated">
            <a:extLst>
              <a:ext uri="{FF2B5EF4-FFF2-40B4-BE49-F238E27FC236}">
                <a16:creationId xmlns:a16="http://schemas.microsoft.com/office/drawing/2014/main" id="{CE17F04A-04F4-0BEA-8418-77BCC26B8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46569" y="1149928"/>
            <a:ext cx="4953989" cy="3713018"/>
          </a:xfrm>
          <a:prstGeom prst="rect">
            <a:avLst/>
          </a:prstGeom>
        </p:spPr>
      </p:pic>
      <p:pic>
        <p:nvPicPr>
          <p:cNvPr id="7" name="Picture 2" descr="No description available.">
            <a:extLst>
              <a:ext uri="{FF2B5EF4-FFF2-40B4-BE49-F238E27FC236}">
                <a16:creationId xmlns:a16="http://schemas.microsoft.com/office/drawing/2014/main" id="{59C40F7B-7C54-3125-D300-B350D96A4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015" y="3808882"/>
            <a:ext cx="3359568" cy="251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o description available.">
            <a:extLst>
              <a:ext uri="{FF2B5EF4-FFF2-40B4-BE49-F238E27FC236}">
                <a16:creationId xmlns:a16="http://schemas.microsoft.com/office/drawing/2014/main" id="{5E2D4DCF-0550-475B-4C13-8AD705DF2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339" y="3492920"/>
            <a:ext cx="3780850" cy="283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587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6ADBC-ABF0-345B-6C3C-D16A930C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USB 2 PCB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EFFBF-EC56-89FF-45C8-FC71D1E86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21E13C-73BA-0C19-9C53-AFAC8F64C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290" y="765174"/>
            <a:ext cx="1397097" cy="5164138"/>
          </a:xfrm>
          <a:prstGeom prst="rect">
            <a:avLst/>
          </a:prstGeom>
        </p:spPr>
      </p:pic>
      <p:pic>
        <p:nvPicPr>
          <p:cNvPr id="8196" name="Picture 4" descr="No description available.">
            <a:extLst>
              <a:ext uri="{FF2B5EF4-FFF2-40B4-BE49-F238E27FC236}">
                <a16:creationId xmlns:a16="http://schemas.microsoft.com/office/drawing/2014/main" id="{41D746C1-CAD7-5020-703A-4CA014F5A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53" t="17277" r="25389" b="47212"/>
          <a:stretch/>
        </p:blipFill>
        <p:spPr bwMode="auto">
          <a:xfrm rot="16200000">
            <a:off x="1826415" y="-629440"/>
            <a:ext cx="5123701" cy="791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958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8FF6-FDBD-9A85-B179-116747664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Systems/ Firmware 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5140198-F1FB-FF94-F3C1-57DEC52D6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" t="1691" r="1810" b="23397"/>
          <a:stretch/>
        </p:blipFill>
        <p:spPr>
          <a:xfrm>
            <a:off x="342900" y="927100"/>
            <a:ext cx="11176000" cy="4838700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51775C-CFC4-F3BA-FF4A-EE4A938FA859}"/>
              </a:ext>
            </a:extLst>
          </p:cNvPr>
          <p:cNvSpPr txBox="1"/>
          <p:nvPr/>
        </p:nvSpPr>
        <p:spPr>
          <a:xfrm>
            <a:off x="569167" y="5581134"/>
            <a:ext cx="1824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err="1">
                <a:solidFill>
                  <a:srgbClr val="FF6600"/>
                </a:solidFill>
              </a:rPr>
              <a:t>uC</a:t>
            </a:r>
            <a:r>
              <a:rPr lang="en-CA">
                <a:solidFill>
                  <a:srgbClr val="FF6600"/>
                </a:solidFill>
              </a:rPr>
              <a:t>: STM32</a:t>
            </a:r>
          </a:p>
        </p:txBody>
      </p:sp>
    </p:spTree>
    <p:extLst>
      <p:ext uri="{BB962C8B-B14F-4D97-AF65-F5344CB8AC3E}">
        <p14:creationId xmlns:p14="http://schemas.microsoft.com/office/powerpoint/2010/main" val="981295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C7E7-59BE-B32A-EF8F-F4F88603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Assembly</a:t>
            </a:r>
          </a:p>
        </p:txBody>
      </p:sp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555D89A8-9D67-03BC-923B-915B7D8F0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7147" y="1148725"/>
            <a:ext cx="5808964" cy="1889356"/>
          </a:xfrm>
        </p:spPr>
      </p:pic>
      <p:pic>
        <p:nvPicPr>
          <p:cNvPr id="9224" name="Picture 8" descr="No description available.">
            <a:extLst>
              <a:ext uri="{FF2B5EF4-FFF2-40B4-BE49-F238E27FC236}">
                <a16:creationId xmlns:a16="http://schemas.microsoft.com/office/drawing/2014/main" id="{2ED05E3C-BC8E-2692-495A-75DF2CF1D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31" y="1146175"/>
            <a:ext cx="5713445" cy="4285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521F14CE-8508-3753-55DC-6E458A146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974" y="3498846"/>
            <a:ext cx="5841625" cy="192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27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143C-BF09-8AAC-0719-54BFB119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Assembly </a:t>
            </a:r>
          </a:p>
        </p:txBody>
      </p:sp>
      <p:pic>
        <p:nvPicPr>
          <p:cNvPr id="5" name="Picture 4" descr="No description available.">
            <a:extLst>
              <a:ext uri="{FF2B5EF4-FFF2-40B4-BE49-F238E27FC236}">
                <a16:creationId xmlns:a16="http://schemas.microsoft.com/office/drawing/2014/main" id="{A784641E-746A-AFA0-D94E-D23F303C32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3" t="1497" r="7585" b="3741"/>
          <a:stretch/>
        </p:blipFill>
        <p:spPr bwMode="auto">
          <a:xfrm>
            <a:off x="431801" y="1341560"/>
            <a:ext cx="4156787" cy="368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2BC97B-DB84-4511-2C1E-1F21A144C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60000">
            <a:off x="5452491" y="676969"/>
            <a:ext cx="3647686" cy="2079625"/>
          </a:xfrm>
          <a:prstGeom prst="rect">
            <a:avLst/>
          </a:prstGeom>
        </p:spPr>
      </p:pic>
      <p:pic>
        <p:nvPicPr>
          <p:cNvPr id="9" name="Picture 9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B3F1FE02-0CCD-B981-768B-7AC7A5F5D1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792952" y="1793187"/>
            <a:ext cx="2743200" cy="407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3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26786-2B7B-ABC6-2B6C-74EB3DFCD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BOM/ Funding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7AF4C-FF06-4EA9-C668-4BE70F32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Parts total: $100 (100 </a:t>
            </a:r>
            <a:r>
              <a:rPr lang="en-CA" dirty="0" err="1"/>
              <a:t>ish</a:t>
            </a:r>
            <a:r>
              <a:rPr lang="en-CA" dirty="0"/>
              <a:t> components)</a:t>
            </a:r>
          </a:p>
          <a:p>
            <a:r>
              <a:rPr lang="en-CA" dirty="0"/>
              <a:t>PCBs total: $400 (50 PCBs total)</a:t>
            </a:r>
          </a:p>
          <a:p>
            <a:r>
              <a:rPr lang="en-CA" dirty="0"/>
              <a:t>Applied for bursary</a:t>
            </a:r>
          </a:p>
          <a:p>
            <a:pPr lvl="1"/>
            <a:r>
              <a:rPr lang="en-CA" dirty="0"/>
              <a:t>Received $500 in funding from Eng department instead</a:t>
            </a:r>
          </a:p>
          <a:p>
            <a:pPr lvl="1"/>
            <a:r>
              <a:rPr lang="en-CA" dirty="0"/>
              <a:t>Thanks to Eng department/ Engineering Endowment Fund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F5DC8-ADC4-A42A-F53A-1F2C13F50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51" y="3992103"/>
            <a:ext cx="7114074" cy="261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E591C-9DD6-B87B-5B6E-CF59278A0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Improvements that could be made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ED060-65F2-4815-E677-98CDED3D9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Power</a:t>
            </a:r>
          </a:p>
          <a:p>
            <a:pPr lvl="1"/>
            <a:r>
              <a:rPr lang="en-CA" dirty="0"/>
              <a:t>Efficiency (about 50% currently)</a:t>
            </a:r>
          </a:p>
          <a:p>
            <a:pPr lvl="1"/>
            <a:r>
              <a:rPr lang="en-CA" dirty="0"/>
              <a:t>Better thermal design (gets to 90C now)</a:t>
            </a:r>
          </a:p>
          <a:p>
            <a:pPr lvl="1"/>
            <a:r>
              <a:rPr lang="en-CA" dirty="0"/>
              <a:t>Increase max power to 100W</a:t>
            </a:r>
          </a:p>
          <a:p>
            <a:r>
              <a:rPr lang="en-CA" dirty="0"/>
              <a:t>Data</a:t>
            </a:r>
          </a:p>
          <a:p>
            <a:pPr lvl="1"/>
            <a:r>
              <a:rPr lang="en-CA" dirty="0"/>
              <a:t>Current USB3 design subject to cross talk because of no ground plate</a:t>
            </a:r>
          </a:p>
          <a:p>
            <a:pPr lvl="1"/>
            <a:r>
              <a:rPr lang="en-CA" dirty="0"/>
              <a:t>Use </a:t>
            </a:r>
            <a:r>
              <a:rPr lang="en-CA" dirty="0" err="1"/>
              <a:t>stripline</a:t>
            </a:r>
            <a:r>
              <a:rPr lang="en-CA" dirty="0"/>
              <a:t> antennas instead of microstrip, go to 12 layer board</a:t>
            </a:r>
          </a:p>
          <a:p>
            <a:pPr lvl="1"/>
            <a:r>
              <a:rPr lang="en-CA" dirty="0"/>
              <a:t>Traces should be length matched</a:t>
            </a:r>
          </a:p>
          <a:p>
            <a:r>
              <a:rPr lang="en-CA" dirty="0"/>
              <a:t>Do better job at cost engineering</a:t>
            </a:r>
          </a:p>
          <a:p>
            <a:r>
              <a:rPr lang="en-CA" dirty="0"/>
              <a:t>Minor PCB changes needed</a:t>
            </a:r>
          </a:p>
        </p:txBody>
      </p:sp>
    </p:spTree>
    <p:extLst>
      <p:ext uri="{BB962C8B-B14F-4D97-AF65-F5344CB8AC3E}">
        <p14:creationId xmlns:p14="http://schemas.microsoft.com/office/powerpoint/2010/main" val="889431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2245-2EE5-0C0F-9BFE-A8D944593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1" y="142260"/>
            <a:ext cx="8064500" cy="508000"/>
          </a:xfrm>
        </p:spPr>
        <p:txBody>
          <a:bodyPr/>
          <a:lstStyle/>
          <a:p>
            <a:r>
              <a:rPr lang="en-CA" dirty="0"/>
              <a:t>Oversights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CF4E2-328C-3968-F7EB-56A4F6EE8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765175"/>
            <a:ext cx="4410787" cy="4465638"/>
          </a:xfrm>
        </p:spPr>
        <p:txBody>
          <a:bodyPr/>
          <a:lstStyle/>
          <a:p>
            <a:r>
              <a:rPr lang="en-CA"/>
              <a:t>Time: PCB review took a long time </a:t>
            </a:r>
          </a:p>
          <a:p>
            <a:r>
              <a:rPr lang="en-CA"/>
              <a:t>Cross talk on USB3 channels</a:t>
            </a:r>
          </a:p>
          <a:p>
            <a:r>
              <a:rPr lang="en-CA"/>
              <a:t>Altium: license can be a pain. Does not work on mac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19455-2055-85DC-8A60-B62A6139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609" y="292178"/>
            <a:ext cx="6893384" cy="527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1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CB4E9-7396-1D8B-92B6-52E0EA6FB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 we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A5392-B4D2-DE2E-CA83-ADE8BAFE8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Embedded online conference</a:t>
            </a:r>
          </a:p>
          <a:p>
            <a:pPr lvl="1"/>
            <a:r>
              <a:rPr lang="en-CA" dirty="0">
                <a:hlinkClick r:id="rId2"/>
              </a:rPr>
              <a:t>https://embeddedonlineconference.com/</a:t>
            </a:r>
            <a:endParaRPr lang="en-CA" dirty="0"/>
          </a:p>
          <a:p>
            <a:pPr lvl="1"/>
            <a:r>
              <a:rPr lang="en-CA" dirty="0"/>
              <a:t>April 24</a:t>
            </a:r>
            <a:r>
              <a:rPr lang="en-CA" baseline="30000" dirty="0"/>
              <a:t>th</a:t>
            </a:r>
            <a:r>
              <a:rPr lang="en-CA" dirty="0"/>
              <a:t> to 28</a:t>
            </a:r>
            <a:r>
              <a:rPr lang="en-CA" baseline="30000" dirty="0"/>
              <a:t>th</a:t>
            </a:r>
            <a:r>
              <a:rPr lang="en-CA" dirty="0"/>
              <a:t> 2023</a:t>
            </a:r>
            <a:endParaRPr lang="en-CA">
              <a:cs typeface="Arial"/>
            </a:endParaRPr>
          </a:p>
          <a:p>
            <a:pPr lvl="1"/>
            <a:r>
              <a:rPr lang="en-CA" dirty="0"/>
              <a:t>Student discount available (~$40 USD)</a:t>
            </a:r>
            <a:endParaRPr lang="en-CA">
              <a:cs typeface="Arial"/>
            </a:endParaRPr>
          </a:p>
          <a:p>
            <a:r>
              <a:rPr lang="en-CA" dirty="0"/>
              <a:t>Chat GPT (used for all firmware)</a:t>
            </a:r>
            <a:endParaRPr lang="en-CA">
              <a:cs typeface="Arial"/>
            </a:endParaRPr>
          </a:p>
          <a:p>
            <a:r>
              <a:rPr lang="en-CA" dirty="0"/>
              <a:t>Altium</a:t>
            </a:r>
            <a:endParaRPr lang="en-CA">
              <a:cs typeface="Arial"/>
            </a:endParaRPr>
          </a:p>
          <a:p>
            <a:r>
              <a:rPr lang="en-CA">
                <a:cs typeface="Arial"/>
              </a:rPr>
              <a:t>Fusion 360 (CAD)</a:t>
            </a:r>
          </a:p>
          <a:p>
            <a:r>
              <a:rPr lang="en-CA">
                <a:cs typeface="Arial"/>
              </a:rPr>
              <a:t>Ultra librarian (for footprints)</a:t>
            </a:r>
          </a:p>
          <a:p>
            <a:r>
              <a:rPr lang="en-CA">
                <a:cs typeface="Arial"/>
              </a:rPr>
              <a:t>AWR (EM simulations)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9ADC6-78B7-E60E-83BF-81348F76F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158" y="2900453"/>
            <a:ext cx="4574041" cy="357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88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B1FF-2F10-CF9A-E6B0-A6E72693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Discussion and Questions</a:t>
            </a:r>
          </a:p>
        </p:txBody>
      </p:sp>
    </p:spTree>
    <p:extLst>
      <p:ext uri="{BB962C8B-B14F-4D97-AF65-F5344CB8AC3E}">
        <p14:creationId xmlns:p14="http://schemas.microsoft.com/office/powerpoint/2010/main" val="2829642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0B44-B206-CEED-914F-18C8E787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1C8F9B-42C6-C28D-F991-087D9FAAFC62}"/>
              </a:ext>
            </a:extLst>
          </p:cNvPr>
          <p:cNvSpPr txBox="1"/>
          <p:nvPr/>
        </p:nvSpPr>
        <p:spPr>
          <a:xfrm>
            <a:off x="8096249" y="2465580"/>
            <a:ext cx="31908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rgbClr val="FF6600"/>
                </a:solidFill>
              </a:rPr>
              <a:t>MVP: </a:t>
            </a:r>
            <a:r>
              <a:rPr lang="en-CA">
                <a:solidFill>
                  <a:schemeClr val="bg1"/>
                </a:solidFill>
              </a:rPr>
              <a:t>Single channel USB-C Isolator (Data and Power)</a:t>
            </a:r>
          </a:p>
          <a:p>
            <a:endParaRPr lang="en-CA">
              <a:solidFill>
                <a:schemeClr val="bg1"/>
              </a:solidFill>
            </a:endParaRPr>
          </a:p>
          <a:p>
            <a:r>
              <a:rPr lang="en-CA">
                <a:solidFill>
                  <a:srgbClr val="FF6600"/>
                </a:solidFill>
              </a:rPr>
              <a:t>Full Product: </a:t>
            </a:r>
            <a:r>
              <a:rPr lang="en-CA">
                <a:solidFill>
                  <a:schemeClr val="bg1"/>
                </a:solidFill>
              </a:rPr>
              <a:t>Multichannel USB-C Isolation Hub with Data Logging Features</a:t>
            </a:r>
          </a:p>
          <a:p>
            <a:endParaRPr lang="en-CA">
              <a:solidFill>
                <a:schemeClr val="bg1"/>
              </a:solidFill>
            </a:endParaRPr>
          </a:p>
          <a:p>
            <a:r>
              <a:rPr lang="en-CA">
                <a:solidFill>
                  <a:schemeClr val="bg1"/>
                </a:solidFill>
              </a:rPr>
              <a:t>Note*: Only MVP is drawn/ discussed in this presentation </a:t>
            </a:r>
          </a:p>
        </p:txBody>
      </p:sp>
      <p:pic>
        <p:nvPicPr>
          <p:cNvPr id="13" name="Picture 12" descr="A picture containing shape&#10;&#10;Description automatically generated">
            <a:extLst>
              <a:ext uri="{FF2B5EF4-FFF2-40B4-BE49-F238E27FC236}">
                <a16:creationId xmlns:a16="http://schemas.microsoft.com/office/drawing/2014/main" id="{EF971058-9867-07DB-D02A-6A25FE29B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67" y="3338719"/>
            <a:ext cx="7517170" cy="4228408"/>
          </a:xfrm>
          <a:prstGeom prst="rect">
            <a:avLst/>
          </a:prstGeom>
        </p:spPr>
      </p:pic>
      <p:pic>
        <p:nvPicPr>
          <p:cNvPr id="15" name="Picture 14" descr="Diagram, schematic&#10;&#10;Description automatically generated">
            <a:extLst>
              <a:ext uri="{FF2B5EF4-FFF2-40B4-BE49-F238E27FC236}">
                <a16:creationId xmlns:a16="http://schemas.microsoft.com/office/drawing/2014/main" id="{CB068AA2-C8FE-1097-3C98-11D2CD4B3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09" y="696912"/>
            <a:ext cx="7250227" cy="407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96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BC052-A886-2DE0-0346-919F171FD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Design 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8240A-93F5-67E4-9160-26D80D9DC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765175"/>
            <a:ext cx="4544132" cy="4465638"/>
          </a:xfrm>
        </p:spPr>
        <p:txBody>
          <a:bodyPr/>
          <a:lstStyle/>
          <a:p>
            <a:r>
              <a:rPr lang="en-CA" dirty="0"/>
              <a:t>Each subsystem gets it’s own daughterboard </a:t>
            </a:r>
          </a:p>
          <a:p>
            <a:r>
              <a:rPr lang="en-CA" dirty="0"/>
              <a:t>Daughterboards are soldered onto main systems PCB (Castellations on daughter boards)</a:t>
            </a:r>
          </a:p>
        </p:txBody>
      </p:sp>
      <p:pic>
        <p:nvPicPr>
          <p:cNvPr id="8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F6613290-7538-DCB3-E744-05E43414F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37" t="9677" r="17464" b="19713"/>
          <a:stretch/>
        </p:blipFill>
        <p:spPr>
          <a:xfrm>
            <a:off x="904374" y="4236889"/>
            <a:ext cx="3462721" cy="2355099"/>
          </a:xfrm>
          <a:prstGeom prst="rect">
            <a:avLst/>
          </a:prstGeom>
        </p:spPr>
      </p:pic>
      <p:pic>
        <p:nvPicPr>
          <p:cNvPr id="5" name="Online Media 4" title="Capstone Case v8">
            <a:hlinkClick r:id="" action="ppaction://media"/>
            <a:extLst>
              <a:ext uri="{FF2B5EF4-FFF2-40B4-BE49-F238E27FC236}">
                <a16:creationId xmlns:a16="http://schemas.microsoft.com/office/drawing/2014/main" id="{E2949B2E-2908-4A48-377E-AEB0BF9C722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097067" y="2393405"/>
            <a:ext cx="6729734" cy="3887521"/>
          </a:xfrm>
          <a:prstGeom prst="rect">
            <a:avLst/>
          </a:prstGeom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BF4FBEA-0B6A-E6DC-86F3-CE7594FDA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641" y="1254872"/>
            <a:ext cx="6632368" cy="350010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D64069E-DFC4-6338-C244-C077B249ED8C}"/>
              </a:ext>
            </a:extLst>
          </p:cNvPr>
          <p:cNvSpPr txBox="1">
            <a:spLocks/>
          </p:cNvSpPr>
          <p:nvPr/>
        </p:nvSpPr>
        <p:spPr bwMode="auto">
          <a:xfrm>
            <a:off x="4889701" y="4980372"/>
            <a:ext cx="6870498" cy="1611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A" kern="0" dirty="0"/>
              <a:t>PCBs are 4 layers</a:t>
            </a:r>
          </a:p>
          <a:p>
            <a:r>
              <a:rPr lang="en-CA" kern="0" dirty="0"/>
              <a:t>Top and bottom are signal and inner layers are power and ground planes</a:t>
            </a:r>
          </a:p>
        </p:txBody>
      </p:sp>
    </p:spTree>
    <p:extLst>
      <p:ext uri="{BB962C8B-B14F-4D97-AF65-F5344CB8AC3E}">
        <p14:creationId xmlns:p14="http://schemas.microsoft.com/office/powerpoint/2010/main" val="2501630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ECC33-950F-2526-464C-BC7BD19D1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Use Cases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94D388-86FE-697A-ABF6-FF4DEF38AEC9}"/>
              </a:ext>
            </a:extLst>
          </p:cNvPr>
          <p:cNvSpPr txBox="1">
            <a:spLocks/>
          </p:cNvSpPr>
          <p:nvPr/>
        </p:nvSpPr>
        <p:spPr>
          <a:xfrm>
            <a:off x="593011" y="1213500"/>
            <a:ext cx="5122976" cy="303339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kern="0"/>
              <a:t>Protects signals from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200" kern="0"/>
              <a:t>Noise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kern="0"/>
              <a:t>Voltage Spikes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kern="0"/>
              <a:t>Surges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sz="2000" kern="0"/>
              <a:t>Ground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kern="0"/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6DA44911-D2BB-0EE3-16CC-B60FE9BB3179}"/>
              </a:ext>
            </a:extLst>
          </p:cNvPr>
          <p:cNvSpPr txBox="1">
            <a:spLocks/>
          </p:cNvSpPr>
          <p:nvPr/>
        </p:nvSpPr>
        <p:spPr bwMode="auto">
          <a:xfrm>
            <a:off x="5782074" y="766563"/>
            <a:ext cx="5787550" cy="258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CA" sz="2400" kern="0"/>
              <a:t>Commonly used in/with USB</a:t>
            </a:r>
          </a:p>
          <a:p>
            <a:pPr lvl="1"/>
            <a:r>
              <a:rPr lang="en-CA" sz="2000" kern="0"/>
              <a:t>Medical Equipment</a:t>
            </a:r>
          </a:p>
          <a:p>
            <a:pPr lvl="1"/>
            <a:r>
              <a:rPr lang="en-CA" sz="2000" kern="0"/>
              <a:t>Sensitive Industrial Equipment</a:t>
            </a:r>
          </a:p>
          <a:p>
            <a:pPr lvl="1"/>
            <a:r>
              <a:rPr lang="en-CA" sz="2000" kern="0"/>
              <a:t>Scientific Equipment</a:t>
            </a:r>
          </a:p>
          <a:p>
            <a:pPr lvl="1"/>
            <a:r>
              <a:rPr lang="en-CA" sz="2000" kern="0"/>
              <a:t>Audio Equipment</a:t>
            </a:r>
          </a:p>
          <a:p>
            <a:endParaRPr lang="en-CA" kern="0"/>
          </a:p>
          <a:p>
            <a:endParaRPr lang="en-CA" kern="0"/>
          </a:p>
        </p:txBody>
      </p:sp>
      <p:pic>
        <p:nvPicPr>
          <p:cNvPr id="6" name="Picture 5" descr="Diagram, icon&#10;&#10;Description automatically generated">
            <a:extLst>
              <a:ext uri="{FF2B5EF4-FFF2-40B4-BE49-F238E27FC236}">
                <a16:creationId xmlns:a16="http://schemas.microsoft.com/office/drawing/2014/main" id="{B7A4604A-2B65-6C65-B78E-06B10765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861" y="3984646"/>
            <a:ext cx="2547644" cy="137407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0728813-780E-734D-B627-065BCFDA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50" y="3532687"/>
            <a:ext cx="2715824" cy="2036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428B9D-047E-FF5D-8698-ADC243FA141B}"/>
              </a:ext>
            </a:extLst>
          </p:cNvPr>
          <p:cNvSpPr txBox="1"/>
          <p:nvPr/>
        </p:nvSpPr>
        <p:spPr>
          <a:xfrm>
            <a:off x="4342861" y="5644500"/>
            <a:ext cx="318488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>
                <a:solidFill>
                  <a:srgbClr val="FF6600"/>
                </a:solidFill>
                <a:latin typeface="Arial"/>
                <a:cs typeface="Arial"/>
              </a:rPr>
              <a:t>Globe Pulsed field mapping and ablation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F9373-8F42-9904-85E0-21A5319D20F7}"/>
              </a:ext>
            </a:extLst>
          </p:cNvPr>
          <p:cNvSpPr txBox="1"/>
          <p:nvPr/>
        </p:nvSpPr>
        <p:spPr>
          <a:xfrm>
            <a:off x="8384738" y="5179640"/>
            <a:ext cx="318488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CA" sz="1400">
                <a:solidFill>
                  <a:srgbClr val="FF6600"/>
                </a:solidFill>
                <a:latin typeface="Arial"/>
                <a:cs typeface="Arial"/>
              </a:rPr>
              <a:t>USB-C Power Supply</a:t>
            </a:r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F31E4692-28EE-126F-5136-F26639123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14445" r="15000" b="2755"/>
          <a:stretch/>
        </p:blipFill>
        <p:spPr bwMode="auto">
          <a:xfrm>
            <a:off x="8034045" y="2920629"/>
            <a:ext cx="2413000" cy="212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287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2FC0-2719-9C3E-9350-64655CD43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Target Specs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A89BE-366F-18D3-91D9-014317EA3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95" y="835647"/>
            <a:ext cx="9542985" cy="35436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01D6B2-C613-0009-CC35-E75DC1683580}"/>
              </a:ext>
            </a:extLst>
          </p:cNvPr>
          <p:cNvSpPr/>
          <p:nvPr/>
        </p:nvSpPr>
        <p:spPr>
          <a:xfrm>
            <a:off x="6391275" y="3162300"/>
            <a:ext cx="276225" cy="214313"/>
          </a:xfrm>
          <a:prstGeom prst="rect">
            <a:avLst/>
          </a:prstGeom>
          <a:solidFill>
            <a:srgbClr val="543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FEF5D-7D19-D527-333F-D050F297508D}"/>
              </a:ext>
            </a:extLst>
          </p:cNvPr>
          <p:cNvSpPr txBox="1"/>
          <p:nvPr/>
        </p:nvSpPr>
        <p:spPr>
          <a:xfrm>
            <a:off x="6391275" y="3084790"/>
            <a:ext cx="40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76340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85264-237A-5D66-1EAC-92AB7244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Design Overview 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DD67057-E393-5902-0E05-DCA670116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6" y="921106"/>
            <a:ext cx="10405188" cy="58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4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0A64B-F115-6682-BD07-D58AABDD2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Systems Design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64EC14E-5FAA-37FE-64D5-1F02B5AAE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765175"/>
            <a:ext cx="3161733" cy="4465638"/>
          </a:xfrm>
        </p:spPr>
        <p:txBody>
          <a:bodyPr/>
          <a:lstStyle/>
          <a:p>
            <a:r>
              <a:rPr lang="en-CA" dirty="0"/>
              <a:t>Main motherboard with daughter boards</a:t>
            </a:r>
          </a:p>
          <a:p>
            <a:r>
              <a:rPr lang="en-CA" dirty="0"/>
              <a:t>STM32 to control everything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BE2B31-F310-BD70-A6F8-8BE3D3725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321" y="188913"/>
            <a:ext cx="4881878" cy="6440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2B121A-8627-D275-0F85-CFCBD855E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622" y="4166361"/>
            <a:ext cx="3742829" cy="25027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C26701-5CE8-A607-1E43-50596FEF1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496" y="1533213"/>
            <a:ext cx="3568955" cy="238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58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F32E2-E966-E632-FD1E-A3D27176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Systems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DC85-AE55-73BF-BB78-C18A30775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1" y="765175"/>
            <a:ext cx="5283199" cy="4465638"/>
          </a:xfrm>
        </p:spPr>
        <p:txBody>
          <a:bodyPr/>
          <a:lstStyle/>
          <a:p>
            <a:r>
              <a:rPr lang="en-CA" dirty="0"/>
              <a:t>I</a:t>
            </a:r>
            <a:r>
              <a:rPr lang="en-CA" baseline="30000" dirty="0"/>
              <a:t>2</a:t>
            </a:r>
            <a:r>
              <a:rPr lang="en-CA" dirty="0"/>
              <a:t>C Isolation done by optocouplers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FC7246-352B-01AF-410A-1522F5777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702" y="765175"/>
            <a:ext cx="6043197" cy="4046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D4F776-D91D-E394-9E3D-185AE1B2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67" y="3037825"/>
            <a:ext cx="4799090" cy="320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50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454</Words>
  <Application>Microsoft Office PowerPoint</Application>
  <PresentationFormat>Widescreen</PresentationFormat>
  <Paragraphs>107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template</vt:lpstr>
      <vt:lpstr>USB-C Isolator – Winter Final Presentation – Group 9 April 6th 2023  </vt:lpstr>
      <vt:lpstr>Overview (Daniel)</vt:lpstr>
      <vt:lpstr>Introduction </vt:lpstr>
      <vt:lpstr>Design Overview </vt:lpstr>
      <vt:lpstr>Use Cases </vt:lpstr>
      <vt:lpstr>Target Specs </vt:lpstr>
      <vt:lpstr>Design Overview </vt:lpstr>
      <vt:lpstr>Systems Design</vt:lpstr>
      <vt:lpstr>More Systems Design </vt:lpstr>
      <vt:lpstr>Motherboard PCB </vt:lpstr>
      <vt:lpstr>Power Isolation </vt:lpstr>
      <vt:lpstr>Power PCB Version A</vt:lpstr>
      <vt:lpstr>Power Isolation Version A</vt:lpstr>
      <vt:lpstr>Power Isolation Version A</vt:lpstr>
      <vt:lpstr>Power PCB Version A</vt:lpstr>
      <vt:lpstr>USB 3 </vt:lpstr>
      <vt:lpstr>USB 3 PCB </vt:lpstr>
      <vt:lpstr>USB 3 Antenna Design </vt:lpstr>
      <vt:lpstr>USB 2 </vt:lpstr>
      <vt:lpstr>USB 2 PCB </vt:lpstr>
      <vt:lpstr>Systems/ Firmware </vt:lpstr>
      <vt:lpstr>Assembly</vt:lpstr>
      <vt:lpstr>Assembly </vt:lpstr>
      <vt:lpstr>BOM/ Funding </vt:lpstr>
      <vt:lpstr>Improvements that could be made</vt:lpstr>
      <vt:lpstr>Oversights</vt:lpstr>
      <vt:lpstr>Resources we used</vt:lpstr>
      <vt:lpstr>Discussion and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Cardamone</dc:creator>
  <cp:lastModifiedBy>Nick Cardamone</cp:lastModifiedBy>
  <cp:revision>1</cp:revision>
  <dcterms:created xsi:type="dcterms:W3CDTF">2022-11-07T22:25:47Z</dcterms:created>
  <dcterms:modified xsi:type="dcterms:W3CDTF">2025-01-20T03:11:48Z</dcterms:modified>
</cp:coreProperties>
</file>